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 id="2147483661" r:id="rId5"/>
    <p:sldMasterId id="2147483674" r:id="rId6"/>
  </p:sldMasterIdLst>
  <p:notesMasterIdLst>
    <p:notesMasterId r:id="rId26"/>
  </p:notesMasterIdLst>
  <p:sldIdLst>
    <p:sldId id="256" r:id="rId7"/>
    <p:sldId id="325" r:id="rId8"/>
    <p:sldId id="257" r:id="rId9"/>
    <p:sldId id="258" r:id="rId10"/>
    <p:sldId id="262" r:id="rId11"/>
    <p:sldId id="321" r:id="rId12"/>
    <p:sldId id="322" r:id="rId13"/>
    <p:sldId id="323" r:id="rId14"/>
    <p:sldId id="264" r:id="rId15"/>
    <p:sldId id="326" r:id="rId16"/>
    <p:sldId id="327" r:id="rId17"/>
    <p:sldId id="265" r:id="rId18"/>
    <p:sldId id="329" r:id="rId19"/>
    <p:sldId id="330" r:id="rId20"/>
    <p:sldId id="331" r:id="rId21"/>
    <p:sldId id="332" r:id="rId22"/>
    <p:sldId id="333" r:id="rId23"/>
    <p:sldId id="266" r:id="rId24"/>
    <p:sldId id="307" r:id="rId25"/>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A89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526" autoAdjust="0"/>
    <p:restoredTop sz="95033" autoAdjust="0"/>
  </p:normalViewPr>
  <p:slideViewPr>
    <p:cSldViewPr snapToGrid="0">
      <p:cViewPr varScale="1">
        <p:scale>
          <a:sx n="79" d="100"/>
          <a:sy n="79" d="100"/>
        </p:scale>
        <p:origin x="122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riane Ortiz" userId="5eefab7c-2447-4c79-ad79-2652f4f332f1" providerId="ADAL" clId="{C2E7C9A7-FC27-451C-A62E-C7F36F4A6BD9}"/>
    <pc:docChg chg="custSel delSld modSld">
      <pc:chgData name="Ariane Ortiz" userId="5eefab7c-2447-4c79-ad79-2652f4f332f1" providerId="ADAL" clId="{C2E7C9A7-FC27-451C-A62E-C7F36F4A6BD9}" dt="2026-08-17T22:56:01.301" v="83" actId="47"/>
      <pc:docMkLst>
        <pc:docMk/>
      </pc:docMkLst>
      <pc:sldChg chg="modSp mod">
        <pc:chgData name="Ariane Ortiz" userId="5eefab7c-2447-4c79-ad79-2652f4f332f1" providerId="ADAL" clId="{C2E7C9A7-FC27-451C-A62E-C7F36F4A6BD9}" dt="2026-08-14T15:20:17.661" v="42" actId="20577"/>
        <pc:sldMkLst>
          <pc:docMk/>
          <pc:sldMk cId="0" sldId="256"/>
        </pc:sldMkLst>
        <pc:spChg chg="mod">
          <ac:chgData name="Ariane Ortiz" userId="5eefab7c-2447-4c79-ad79-2652f4f332f1" providerId="ADAL" clId="{C2E7C9A7-FC27-451C-A62E-C7F36F4A6BD9}" dt="2026-08-14T15:20:17.661" v="42" actId="20577"/>
          <ac:spMkLst>
            <pc:docMk/>
            <pc:sldMk cId="0" sldId="256"/>
            <ac:spMk id="162" creationId="{00000000-0000-0000-0000-000000000000}"/>
          </ac:spMkLst>
        </pc:spChg>
      </pc:sldChg>
      <pc:sldChg chg="addSp modSp mod">
        <pc:chgData name="Ariane Ortiz" userId="5eefab7c-2447-4c79-ad79-2652f4f332f1" providerId="ADAL" clId="{C2E7C9A7-FC27-451C-A62E-C7F36F4A6BD9}" dt="2026-08-14T15:23:28.604" v="76" actId="1076"/>
        <pc:sldMkLst>
          <pc:docMk/>
          <pc:sldMk cId="0" sldId="266"/>
        </pc:sldMkLst>
        <pc:spChg chg="mod">
          <ac:chgData name="Ariane Ortiz" userId="5eefab7c-2447-4c79-ad79-2652f4f332f1" providerId="ADAL" clId="{C2E7C9A7-FC27-451C-A62E-C7F36F4A6BD9}" dt="2026-08-14T15:22:02.361" v="51" actId="20577"/>
          <ac:spMkLst>
            <pc:docMk/>
            <pc:sldMk cId="0" sldId="266"/>
            <ac:spMk id="3" creationId="{21974CD9-DEF2-D574-F555-7EB165F36337}"/>
          </ac:spMkLst>
        </pc:spChg>
        <pc:spChg chg="add mod">
          <ac:chgData name="Ariane Ortiz" userId="5eefab7c-2447-4c79-ad79-2652f4f332f1" providerId="ADAL" clId="{C2E7C9A7-FC27-451C-A62E-C7F36F4A6BD9}" dt="2026-08-14T15:23:28.604" v="76" actId="1076"/>
          <ac:spMkLst>
            <pc:docMk/>
            <pc:sldMk cId="0" sldId="266"/>
            <ac:spMk id="4" creationId="{387789D0-EADC-24CC-7E1B-F6E3821EABB9}"/>
          </ac:spMkLst>
        </pc:spChg>
        <pc:spChg chg="mod">
          <ac:chgData name="Ariane Ortiz" userId="5eefab7c-2447-4c79-ad79-2652f4f332f1" providerId="ADAL" clId="{C2E7C9A7-FC27-451C-A62E-C7F36F4A6BD9}" dt="2026-08-14T15:22:29.167" v="57" actId="20577"/>
          <ac:spMkLst>
            <pc:docMk/>
            <pc:sldMk cId="0" sldId="266"/>
            <ac:spMk id="5" creationId="{97362E66-8599-0152-EE53-1E5AF2947BFD}"/>
          </ac:spMkLst>
        </pc:spChg>
        <pc:spChg chg="mod">
          <ac:chgData name="Ariane Ortiz" userId="5eefab7c-2447-4c79-ad79-2652f4f332f1" providerId="ADAL" clId="{C2E7C9A7-FC27-451C-A62E-C7F36F4A6BD9}" dt="2026-08-14T15:22:44.529" v="62" actId="14100"/>
          <ac:spMkLst>
            <pc:docMk/>
            <pc:sldMk cId="0" sldId="266"/>
            <ac:spMk id="7" creationId="{BA3AF957-B9E8-60FA-57D6-91C224EBDC84}"/>
          </ac:spMkLst>
        </pc:spChg>
        <pc:spChg chg="add mod">
          <ac:chgData name="Ariane Ortiz" userId="5eefab7c-2447-4c79-ad79-2652f4f332f1" providerId="ADAL" clId="{C2E7C9A7-FC27-451C-A62E-C7F36F4A6BD9}" dt="2026-08-14T15:23:25.803" v="75" actId="1076"/>
          <ac:spMkLst>
            <pc:docMk/>
            <pc:sldMk cId="0" sldId="266"/>
            <ac:spMk id="8" creationId="{C0657608-2074-6173-4029-451A74D209F3}"/>
          </ac:spMkLst>
        </pc:spChg>
      </pc:sldChg>
      <pc:sldChg chg="del mod modShow">
        <pc:chgData name="Ariane Ortiz" userId="5eefab7c-2447-4c79-ad79-2652f4f332f1" providerId="ADAL" clId="{C2E7C9A7-FC27-451C-A62E-C7F36F4A6BD9}" dt="2026-08-17T22:55:58.068" v="82" actId="47"/>
        <pc:sldMkLst>
          <pc:docMk/>
          <pc:sldMk cId="3672454533" sldId="319"/>
        </pc:sldMkLst>
      </pc:sldChg>
      <pc:sldChg chg="del mod modShow">
        <pc:chgData name="Ariane Ortiz" userId="5eefab7c-2447-4c79-ad79-2652f4f332f1" providerId="ADAL" clId="{C2E7C9A7-FC27-451C-A62E-C7F36F4A6BD9}" dt="2026-08-17T22:56:01.301" v="83" actId="47"/>
        <pc:sldMkLst>
          <pc:docMk/>
          <pc:sldMk cId="1071511207" sldId="320"/>
        </pc:sldMkLst>
      </pc:sldChg>
      <pc:sldChg chg="modSp mod">
        <pc:chgData name="Ariane Ortiz" userId="5eefab7c-2447-4c79-ad79-2652f4f332f1" providerId="ADAL" clId="{C2E7C9A7-FC27-451C-A62E-C7F36F4A6BD9}" dt="2026-08-17T20:29:34.923" v="81" actId="6549"/>
        <pc:sldMkLst>
          <pc:docMk/>
          <pc:sldMk cId="0" sldId="325"/>
        </pc:sldMkLst>
        <pc:spChg chg="mod">
          <ac:chgData name="Ariane Ortiz" userId="5eefab7c-2447-4c79-ad79-2652f4f332f1" providerId="ADAL" clId="{C2E7C9A7-FC27-451C-A62E-C7F36F4A6BD9}" dt="2026-08-17T20:29:34.923" v="81" actId="6549"/>
          <ac:spMkLst>
            <pc:docMk/>
            <pc:sldMk cId="0" sldId="325"/>
            <ac:spMk id="167"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5" name="PlaceHolder 1"/>
          <p:cNvSpPr>
            <a:spLocks noGrp="1" noRot="1" noChangeAspect="1"/>
          </p:cNvSpPr>
          <p:nvPr>
            <p:ph type="sldImg"/>
          </p:nvPr>
        </p:nvSpPr>
        <p:spPr>
          <a:xfrm>
            <a:off x="216000" y="812520"/>
            <a:ext cx="7127280" cy="4008960"/>
          </a:xfrm>
          <a:prstGeom prst="rect">
            <a:avLst/>
          </a:prstGeom>
          <a:noFill/>
          <a:ln w="0">
            <a:noFill/>
          </a:ln>
        </p:spPr>
        <p:txBody>
          <a:bodyPr lIns="0" tIns="0" rIns="0" bIns="0" anchor="ctr">
            <a:noAutofit/>
          </a:bodyPr>
          <a:lstStyle/>
          <a:p>
            <a:r>
              <a:rPr lang="fr-FR" sz="1800" b="0" strike="noStrike" spc="-1">
                <a:solidFill>
                  <a:srgbClr val="000000"/>
                </a:solidFill>
                <a:latin typeface="Arial"/>
              </a:rPr>
              <a:t>Click to move the slide</a:t>
            </a:r>
          </a:p>
        </p:txBody>
      </p:sp>
      <p:sp>
        <p:nvSpPr>
          <p:cNvPr id="156"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marL="216000" indent="0">
              <a:buNone/>
            </a:pPr>
            <a:r>
              <a:rPr lang="fr-FR" sz="2000" b="0" strike="noStrike" spc="-1">
                <a:solidFill>
                  <a:srgbClr val="000000"/>
                </a:solidFill>
                <a:latin typeface="Arial"/>
              </a:rPr>
              <a:t>Click to edit the notes format</a:t>
            </a:r>
          </a:p>
        </p:txBody>
      </p:sp>
      <p:sp>
        <p:nvSpPr>
          <p:cNvPr id="157" name="PlaceHolder 3"/>
          <p:cNvSpPr>
            <a:spLocks noGrp="1"/>
          </p:cNvSpPr>
          <p:nvPr>
            <p:ph type="hdr"/>
          </p:nvPr>
        </p:nvSpPr>
        <p:spPr>
          <a:xfrm>
            <a:off x="0" y="0"/>
            <a:ext cx="3280680" cy="534240"/>
          </a:xfrm>
          <a:prstGeom prst="rect">
            <a:avLst/>
          </a:prstGeom>
          <a:noFill/>
          <a:ln w="0">
            <a:noFill/>
          </a:ln>
        </p:spPr>
        <p:txBody>
          <a:bodyPr lIns="0" tIns="0" rIns="0" bIns="0" anchor="t">
            <a:noAutofit/>
          </a:bodyPr>
          <a:lstStyle/>
          <a:p>
            <a:pPr indent="0">
              <a:buNone/>
            </a:pPr>
            <a:r>
              <a:rPr lang="fr-FR" sz="1400" b="0" strike="noStrike" spc="-1">
                <a:solidFill>
                  <a:srgbClr val="000000"/>
                </a:solidFill>
                <a:latin typeface="Times New Roman"/>
              </a:rPr>
              <a:t>&lt;header&gt;</a:t>
            </a:r>
          </a:p>
        </p:txBody>
      </p:sp>
      <p:sp>
        <p:nvSpPr>
          <p:cNvPr id="158" name="PlaceHolder 4"/>
          <p:cNvSpPr>
            <a:spLocks noGrp="1"/>
          </p:cNvSpPr>
          <p:nvPr>
            <p:ph type="dt" idx="1"/>
          </p:nvPr>
        </p:nvSpPr>
        <p:spPr>
          <a:xfrm>
            <a:off x="4278960" y="0"/>
            <a:ext cx="3280680" cy="534240"/>
          </a:xfrm>
          <a:prstGeom prst="rect">
            <a:avLst/>
          </a:prstGeom>
          <a:noFill/>
          <a:ln w="0">
            <a:noFill/>
          </a:ln>
        </p:spPr>
        <p:txBody>
          <a:bodyPr lIns="0" tIns="0" rIns="0" bIns="0" anchor="t">
            <a:noAutofit/>
          </a:bodyPr>
          <a:lstStyle>
            <a:lvl1pPr indent="0" algn="r">
              <a:buNone/>
              <a:defRPr lang="fr-FR" sz="1400" b="0" strike="noStrike" spc="-1">
                <a:solidFill>
                  <a:srgbClr val="000000"/>
                </a:solidFill>
                <a:latin typeface="Times New Roman"/>
              </a:defRPr>
            </a:lvl1pPr>
          </a:lstStyle>
          <a:p>
            <a:pPr indent="0" algn="r">
              <a:buNone/>
            </a:pPr>
            <a:r>
              <a:rPr lang="fr-FR" sz="1400" b="0" strike="noStrike" spc="-1">
                <a:solidFill>
                  <a:srgbClr val="000000"/>
                </a:solidFill>
                <a:latin typeface="Times New Roman"/>
              </a:rPr>
              <a:t>&lt;date/time&gt;</a:t>
            </a:r>
          </a:p>
        </p:txBody>
      </p:sp>
      <p:sp>
        <p:nvSpPr>
          <p:cNvPr id="159" name="PlaceHolder 5"/>
          <p:cNvSpPr>
            <a:spLocks noGrp="1"/>
          </p:cNvSpPr>
          <p:nvPr>
            <p:ph type="ftr" idx="2"/>
          </p:nvPr>
        </p:nvSpPr>
        <p:spPr>
          <a:xfrm>
            <a:off x="0" y="10157400"/>
            <a:ext cx="3280680" cy="534240"/>
          </a:xfrm>
          <a:prstGeom prst="rect">
            <a:avLst/>
          </a:prstGeom>
          <a:noFill/>
          <a:ln w="0">
            <a:noFill/>
          </a:ln>
        </p:spPr>
        <p:txBody>
          <a:bodyPr lIns="0" tIns="0" rIns="0" bIns="0" anchor="b">
            <a:noAutofit/>
          </a:bodyPr>
          <a:lstStyle>
            <a:lvl1pPr indent="0">
              <a:buNone/>
              <a:defRPr lang="fr-FR" sz="1400" b="0" strike="noStrike" spc="-1">
                <a:solidFill>
                  <a:srgbClr val="000000"/>
                </a:solidFill>
                <a:latin typeface="Times New Roman"/>
              </a:defRPr>
            </a:lvl1pPr>
          </a:lstStyle>
          <a:p>
            <a:pPr indent="0">
              <a:buNone/>
            </a:pPr>
            <a:r>
              <a:rPr lang="fr-FR" sz="1400" b="0" strike="noStrike" spc="-1">
                <a:solidFill>
                  <a:srgbClr val="000000"/>
                </a:solidFill>
                <a:latin typeface="Times New Roman"/>
              </a:rPr>
              <a:t>&lt;footer&gt;</a:t>
            </a:r>
          </a:p>
        </p:txBody>
      </p:sp>
      <p:sp>
        <p:nvSpPr>
          <p:cNvPr id="160" name="PlaceHolder 6"/>
          <p:cNvSpPr>
            <a:spLocks noGrp="1"/>
          </p:cNvSpPr>
          <p:nvPr>
            <p:ph type="sldNum" idx="3"/>
          </p:nvPr>
        </p:nvSpPr>
        <p:spPr>
          <a:xfrm>
            <a:off x="4278960" y="10157400"/>
            <a:ext cx="3280680" cy="534240"/>
          </a:xfrm>
          <a:prstGeom prst="rect">
            <a:avLst/>
          </a:prstGeom>
          <a:noFill/>
          <a:ln w="0">
            <a:noFill/>
          </a:ln>
        </p:spPr>
        <p:txBody>
          <a:bodyPr lIns="0" tIns="0" rIns="0" bIns="0" anchor="b">
            <a:noAutofit/>
          </a:bodyPr>
          <a:lstStyle>
            <a:lvl1pPr indent="0" algn="r">
              <a:buNone/>
              <a:defRPr lang="fr-FR" sz="1400" b="0" strike="noStrike" spc="-1">
                <a:solidFill>
                  <a:srgbClr val="000000"/>
                </a:solidFill>
                <a:latin typeface="Times New Roman"/>
              </a:defRPr>
            </a:lvl1pPr>
          </a:lstStyle>
          <a:p>
            <a:pPr indent="0" algn="r">
              <a:buNone/>
            </a:pPr>
            <a:fld id="{1627E756-43C3-4021-B338-99B717A237BA}" type="slidenum">
              <a:rPr lang="fr-FR" sz="1400" b="0" strike="noStrike" spc="-1">
                <a:solidFill>
                  <a:srgbClr val="000000"/>
                </a:solidFill>
                <a:latin typeface="Times New Roman"/>
              </a:rPr>
              <a:t>‹#›</a:t>
            </a:fld>
            <a:endParaRPr lang="fr-FR"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PlaceHolder 1"/>
          <p:cNvSpPr>
            <a:spLocks noGrp="1" noRot="1" noChangeAspect="1"/>
          </p:cNvSpPr>
          <p:nvPr>
            <p:ph type="sldImg"/>
          </p:nvPr>
        </p:nvSpPr>
        <p:spPr>
          <a:xfrm>
            <a:off x="1371600" y="1143000"/>
            <a:ext cx="4114800" cy="3086100"/>
          </a:xfrm>
          <a:prstGeom prst="rect">
            <a:avLst/>
          </a:prstGeom>
          <a:ln w="0">
            <a:noFill/>
          </a:ln>
        </p:spPr>
      </p:sp>
      <p:sp>
        <p:nvSpPr>
          <p:cNvPr id="218"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endParaRPr lang="fr-FR" sz="2000" b="0" strike="noStrike" spc="-1" dirty="0">
              <a:solidFill>
                <a:srgbClr val="000000"/>
              </a:solidFill>
              <a:latin typeface="Arial"/>
            </a:endParaRPr>
          </a:p>
        </p:txBody>
      </p:sp>
      <p:sp>
        <p:nvSpPr>
          <p:cNvPr id="219" name="PlaceHolder 3"/>
          <p:cNvSpPr>
            <a:spLocks noGrp="1"/>
          </p:cNvSpPr>
          <p:nvPr>
            <p:ph type="sldNum" idx="4"/>
          </p:nvPr>
        </p:nvSpPr>
        <p:spPr>
          <a:xfrm>
            <a:off x="3884760" y="8685360"/>
            <a:ext cx="2971440" cy="458280"/>
          </a:xfrm>
          <a:prstGeom prst="rect">
            <a:avLst/>
          </a:prstGeom>
          <a:noFill/>
          <a:ln w="0">
            <a:noFill/>
          </a:ln>
        </p:spPr>
        <p:txBody>
          <a:bodyPr anchor="b">
            <a:noAutofit/>
          </a:bodyPr>
          <a:lstStyle>
            <a:lvl1pPr indent="0" algn="r">
              <a:lnSpc>
                <a:spcPct val="100000"/>
              </a:lnSpc>
              <a:buNone/>
              <a:defRPr lang="en-CA" sz="1200" b="0" strike="noStrike" spc="-1">
                <a:solidFill>
                  <a:srgbClr val="000000"/>
                </a:solidFill>
                <a:latin typeface="Times New Roman"/>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D909D67-264E-47D2-B492-AA36A8BED522}" type="slidenum">
              <a:rPr kumimoji="0" lang="en-CA" sz="1200" b="0" i="0" u="none" strike="noStrike" kern="1200" cap="none" spc="-1" normalizeH="0" baseline="0" noProof="0">
                <a:ln>
                  <a:noFill/>
                </a:ln>
                <a:solidFill>
                  <a:srgbClr val="000000"/>
                </a:solidFill>
                <a:effectLst/>
                <a:uLnTx/>
                <a:uFillTx/>
                <a:latin typeface="Times New Roman"/>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fr-FR" sz="1200" b="0" i="0" u="none" strike="noStrike" kern="1200" cap="none" spc="-1" normalizeH="0" baseline="0" noProof="0">
              <a:ln>
                <a:noFill/>
              </a:ln>
              <a:solidFill>
                <a:srgbClr val="000000"/>
              </a:solidFill>
              <a:effectLst/>
              <a:uLnTx/>
              <a:uFillTx/>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 name="PlaceHolder 1"/>
          <p:cNvSpPr>
            <a:spLocks noGrp="1" noRot="1" noChangeAspect="1"/>
          </p:cNvSpPr>
          <p:nvPr>
            <p:ph type="sldImg"/>
          </p:nvPr>
        </p:nvSpPr>
        <p:spPr>
          <a:xfrm>
            <a:off x="1371600" y="1143000"/>
            <a:ext cx="4113213" cy="3084513"/>
          </a:xfrm>
          <a:prstGeom prst="rect">
            <a:avLst/>
          </a:prstGeom>
          <a:ln w="0">
            <a:noFill/>
          </a:ln>
        </p:spPr>
      </p:sp>
      <p:sp>
        <p:nvSpPr>
          <p:cNvPr id="356" name="PlaceHolder 2"/>
          <p:cNvSpPr>
            <a:spLocks noGrp="1"/>
          </p:cNvSpPr>
          <p:nvPr>
            <p:ph type="body"/>
          </p:nvPr>
        </p:nvSpPr>
        <p:spPr>
          <a:xfrm>
            <a:off x="685800" y="4400640"/>
            <a:ext cx="5484960" cy="3598920"/>
          </a:xfrm>
          <a:prstGeom prst="rect">
            <a:avLst/>
          </a:prstGeom>
          <a:noFill/>
          <a:ln w="0">
            <a:noFill/>
          </a:ln>
        </p:spPr>
        <p:txBody>
          <a:bodyPr lIns="0" tIns="0" rIns="0" bIns="0" anchor="t">
            <a:noAutofit/>
          </a:bodyPr>
          <a:lstStyle/>
          <a:p>
            <a:pPr marL="216000" indent="0">
              <a:buNone/>
            </a:pPr>
            <a:endParaRPr lang="fr-FR" sz="1800" b="0" strike="noStrike" spc="-1">
              <a:solidFill>
                <a:srgbClr val="000000"/>
              </a:solidFill>
              <a:latin typeface="Arial"/>
            </a:endParaRPr>
          </a:p>
        </p:txBody>
      </p:sp>
      <p:sp>
        <p:nvSpPr>
          <p:cNvPr id="357" name="PlaceHolder 3"/>
          <p:cNvSpPr>
            <a:spLocks noGrp="1"/>
          </p:cNvSpPr>
          <p:nvPr>
            <p:ph type="sldNum" idx="13"/>
          </p:nvPr>
        </p:nvSpPr>
        <p:spPr>
          <a:xfrm>
            <a:off x="3884760" y="8685360"/>
            <a:ext cx="2970360" cy="457200"/>
          </a:xfrm>
          <a:prstGeom prst="rect">
            <a:avLst/>
          </a:prstGeom>
          <a:noFill/>
          <a:ln w="0">
            <a:noFill/>
          </a:ln>
        </p:spPr>
        <p:txBody>
          <a:bodyPr lIns="0" tIns="0" rIns="0" bIns="0" anchor="b">
            <a:noAutofit/>
          </a:bodyPr>
          <a:lstStyle>
            <a:lvl1pPr indent="0" algn="r">
              <a:lnSpc>
                <a:spcPct val="100000"/>
              </a:lnSpc>
              <a:buNone/>
              <a:tabLst>
                <a:tab pos="0" algn="l"/>
              </a:tabLst>
              <a:defRPr lang="en-CA" sz="1200" b="0" strike="noStrike" spc="-1">
                <a:solidFill>
                  <a:srgbClr val="000000"/>
                </a:solidFill>
                <a:latin typeface="Times New Roman"/>
                <a:ea typeface="+mn-ea"/>
              </a:defRPr>
            </a:lvl1pPr>
          </a:lstStyle>
          <a:p>
            <a:pPr indent="0" algn="r">
              <a:lnSpc>
                <a:spcPct val="100000"/>
              </a:lnSpc>
              <a:buNone/>
              <a:tabLst>
                <a:tab pos="0" algn="l"/>
              </a:tabLst>
            </a:pPr>
            <a:fld id="{E0AB1AC9-95E5-433E-AFF3-66574FF3EFE9}" type="slidenum">
              <a:rPr lang="en-CA" sz="1200" b="0" strike="noStrike" spc="-1">
                <a:solidFill>
                  <a:srgbClr val="000000"/>
                </a:solidFill>
                <a:latin typeface="Times New Roman"/>
                <a:ea typeface="+mn-ea"/>
              </a:rPr>
              <a:t>3</a:t>
            </a:fld>
            <a:endParaRPr lang="fr-FR" sz="12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 name="PlaceHolder 1"/>
          <p:cNvSpPr>
            <a:spLocks noGrp="1" noRot="1" noChangeAspect="1"/>
          </p:cNvSpPr>
          <p:nvPr>
            <p:ph type="sldImg"/>
          </p:nvPr>
        </p:nvSpPr>
        <p:spPr>
          <a:xfrm>
            <a:off x="1371600" y="1143000"/>
            <a:ext cx="4113213" cy="3084513"/>
          </a:xfrm>
          <a:prstGeom prst="rect">
            <a:avLst/>
          </a:prstGeom>
          <a:ln w="0">
            <a:noFill/>
          </a:ln>
        </p:spPr>
      </p:sp>
      <p:sp>
        <p:nvSpPr>
          <p:cNvPr id="359" name="PlaceHolder 2"/>
          <p:cNvSpPr>
            <a:spLocks noGrp="1"/>
          </p:cNvSpPr>
          <p:nvPr>
            <p:ph type="body"/>
          </p:nvPr>
        </p:nvSpPr>
        <p:spPr>
          <a:xfrm>
            <a:off x="685800" y="4400640"/>
            <a:ext cx="5484960" cy="3598920"/>
          </a:xfrm>
          <a:prstGeom prst="rect">
            <a:avLst/>
          </a:prstGeom>
          <a:noFill/>
          <a:ln w="0">
            <a:noFill/>
          </a:ln>
        </p:spPr>
        <p:txBody>
          <a:bodyPr lIns="0" tIns="0" rIns="0" bIns="0" anchor="t">
            <a:noAutofit/>
          </a:bodyPr>
          <a:lstStyle/>
          <a:p>
            <a:pPr marL="216000" indent="0">
              <a:buNone/>
            </a:pPr>
            <a:endParaRPr lang="fr-FR" sz="1800" b="0" strike="noStrike" spc="-1">
              <a:solidFill>
                <a:srgbClr val="000000"/>
              </a:solidFill>
              <a:latin typeface="Arial"/>
            </a:endParaRPr>
          </a:p>
        </p:txBody>
      </p:sp>
      <p:sp>
        <p:nvSpPr>
          <p:cNvPr id="360" name="PlaceHolder 3"/>
          <p:cNvSpPr>
            <a:spLocks noGrp="1"/>
          </p:cNvSpPr>
          <p:nvPr>
            <p:ph type="sldNum" idx="14"/>
          </p:nvPr>
        </p:nvSpPr>
        <p:spPr>
          <a:xfrm>
            <a:off x="3884760" y="8685360"/>
            <a:ext cx="2970360" cy="457200"/>
          </a:xfrm>
          <a:prstGeom prst="rect">
            <a:avLst/>
          </a:prstGeom>
          <a:noFill/>
          <a:ln w="0">
            <a:noFill/>
          </a:ln>
        </p:spPr>
        <p:txBody>
          <a:bodyPr lIns="0" tIns="0" rIns="0" bIns="0" anchor="b">
            <a:noAutofit/>
          </a:bodyPr>
          <a:lstStyle>
            <a:lvl1pPr indent="0" algn="r">
              <a:lnSpc>
                <a:spcPct val="100000"/>
              </a:lnSpc>
              <a:buNone/>
              <a:tabLst>
                <a:tab pos="0" algn="l"/>
              </a:tabLst>
              <a:defRPr lang="en-CA" sz="1200" b="0" strike="noStrike" spc="-1">
                <a:solidFill>
                  <a:srgbClr val="000000"/>
                </a:solidFill>
                <a:latin typeface="Times New Roman"/>
                <a:ea typeface="+mn-ea"/>
              </a:defRPr>
            </a:lvl1pPr>
          </a:lstStyle>
          <a:p>
            <a:pPr indent="0" algn="r">
              <a:lnSpc>
                <a:spcPct val="100000"/>
              </a:lnSpc>
              <a:buNone/>
              <a:tabLst>
                <a:tab pos="0" algn="l"/>
              </a:tabLst>
            </a:pPr>
            <a:fld id="{F65B8F1F-28E7-4B50-8172-52242338F588}" type="slidenum">
              <a:rPr lang="en-CA" sz="1200" b="0" strike="noStrike" spc="-1">
                <a:solidFill>
                  <a:srgbClr val="000000"/>
                </a:solidFill>
                <a:latin typeface="Times New Roman"/>
                <a:ea typeface="+mn-ea"/>
              </a:rPr>
              <a:t>4</a:t>
            </a:fld>
            <a:endParaRPr lang="fr-FR" sz="12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 name="PlaceHolder 1"/>
          <p:cNvSpPr>
            <a:spLocks noGrp="1" noRot="1" noChangeAspect="1"/>
          </p:cNvSpPr>
          <p:nvPr>
            <p:ph type="sldImg"/>
          </p:nvPr>
        </p:nvSpPr>
        <p:spPr>
          <a:xfrm>
            <a:off x="1108075" y="812800"/>
            <a:ext cx="5341938" cy="4006850"/>
          </a:xfrm>
          <a:prstGeom prst="rect">
            <a:avLst/>
          </a:prstGeom>
          <a:ln w="0">
            <a:noFill/>
          </a:ln>
        </p:spPr>
      </p:sp>
      <p:sp>
        <p:nvSpPr>
          <p:cNvPr id="368" name="PlaceHolder 2"/>
          <p:cNvSpPr>
            <a:spLocks noGrp="1"/>
          </p:cNvSpPr>
          <p:nvPr>
            <p:ph type="body"/>
          </p:nvPr>
        </p:nvSpPr>
        <p:spPr>
          <a:xfrm>
            <a:off x="756000" y="5078520"/>
            <a:ext cx="6046560" cy="4809960"/>
          </a:xfrm>
          <a:prstGeom prst="rect">
            <a:avLst/>
          </a:prstGeom>
          <a:noFill/>
          <a:ln w="0">
            <a:noFill/>
          </a:ln>
        </p:spPr>
        <p:txBody>
          <a:bodyPr lIns="0" tIns="0" rIns="0" bIns="0" anchor="t">
            <a:noAutofit/>
          </a:bodyPr>
          <a:lstStyle/>
          <a:p>
            <a:pPr marL="216000" indent="0">
              <a:buNone/>
            </a:pPr>
            <a:endParaRPr lang="fr-FR" sz="1800" b="0" strike="noStrike" spc="-1">
              <a:solidFill>
                <a:srgbClr val="000000"/>
              </a:solidFill>
              <a:latin typeface="Arial"/>
            </a:endParaRPr>
          </a:p>
        </p:txBody>
      </p:sp>
      <p:sp>
        <p:nvSpPr>
          <p:cNvPr id="369" name="PlaceHolder 3"/>
          <p:cNvSpPr>
            <a:spLocks noGrp="1"/>
          </p:cNvSpPr>
          <p:nvPr>
            <p:ph type="sldNum" idx="17"/>
          </p:nvPr>
        </p:nvSpPr>
        <p:spPr>
          <a:xfrm>
            <a:off x="4278960" y="10157400"/>
            <a:ext cx="3279600" cy="533160"/>
          </a:xfrm>
          <a:prstGeom prst="rect">
            <a:avLst/>
          </a:prstGeom>
          <a:noFill/>
          <a:ln w="0">
            <a:noFill/>
          </a:ln>
        </p:spPr>
        <p:txBody>
          <a:bodyPr lIns="0" tIns="0" rIns="0" bIns="0" anchor="b">
            <a:noAutofit/>
          </a:bodyPr>
          <a:lstStyle>
            <a:lvl1pPr indent="0" algn="r">
              <a:lnSpc>
                <a:spcPct val="100000"/>
              </a:lnSpc>
              <a:buNone/>
              <a:tabLst>
                <a:tab pos="0" algn="l"/>
              </a:tabLst>
              <a:defRPr lang="en-CA" sz="1400" b="0" strike="noStrike" spc="-1">
                <a:solidFill>
                  <a:srgbClr val="000000"/>
                </a:solidFill>
                <a:latin typeface="Times New Roman"/>
                <a:ea typeface="+mn-ea"/>
              </a:defRPr>
            </a:lvl1pPr>
          </a:lstStyle>
          <a:p>
            <a:pPr indent="0" algn="r">
              <a:lnSpc>
                <a:spcPct val="100000"/>
              </a:lnSpc>
              <a:buNone/>
              <a:tabLst>
                <a:tab pos="0" algn="l"/>
              </a:tabLst>
            </a:pPr>
            <a:fld id="{3186943E-B978-432F-9B80-D1303D6EC461}" type="slidenum">
              <a:rPr lang="en-CA" sz="1400" b="0" strike="noStrike" spc="-1">
                <a:solidFill>
                  <a:srgbClr val="000000"/>
                </a:solidFill>
                <a:latin typeface="Times New Roman"/>
                <a:ea typeface="+mn-ea"/>
              </a:rPr>
              <a:t>5</a:t>
            </a:fld>
            <a:endParaRPr lang="fr-FR" sz="14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ACA7B7-CA8E-7AF8-6389-004C82A81E17}"/>
            </a:ext>
          </a:extLst>
        </p:cNvPr>
        <p:cNvGrpSpPr/>
        <p:nvPr/>
      </p:nvGrpSpPr>
      <p:grpSpPr>
        <a:xfrm>
          <a:off x="0" y="0"/>
          <a:ext cx="0" cy="0"/>
          <a:chOff x="0" y="0"/>
          <a:chExt cx="0" cy="0"/>
        </a:xfrm>
      </p:grpSpPr>
      <p:sp>
        <p:nvSpPr>
          <p:cNvPr id="367" name="PlaceHolder 1">
            <a:extLst>
              <a:ext uri="{FF2B5EF4-FFF2-40B4-BE49-F238E27FC236}">
                <a16:creationId xmlns:a16="http://schemas.microsoft.com/office/drawing/2014/main" id="{8B43A5EA-DB06-B6FE-DC39-9E6EFEDD2DBE}"/>
              </a:ext>
            </a:extLst>
          </p:cNvPr>
          <p:cNvSpPr>
            <a:spLocks noGrp="1" noRot="1" noChangeAspect="1"/>
          </p:cNvSpPr>
          <p:nvPr>
            <p:ph type="sldImg"/>
          </p:nvPr>
        </p:nvSpPr>
        <p:spPr>
          <a:xfrm>
            <a:off x="1108075" y="812800"/>
            <a:ext cx="5341938" cy="4006850"/>
          </a:xfrm>
          <a:prstGeom prst="rect">
            <a:avLst/>
          </a:prstGeom>
          <a:ln w="0">
            <a:noFill/>
          </a:ln>
        </p:spPr>
      </p:sp>
      <p:sp>
        <p:nvSpPr>
          <p:cNvPr id="368" name="PlaceHolder 2">
            <a:extLst>
              <a:ext uri="{FF2B5EF4-FFF2-40B4-BE49-F238E27FC236}">
                <a16:creationId xmlns:a16="http://schemas.microsoft.com/office/drawing/2014/main" id="{40DFA845-2A3F-CA67-1BE9-6E1BEC2211B4}"/>
              </a:ext>
            </a:extLst>
          </p:cNvPr>
          <p:cNvSpPr>
            <a:spLocks noGrp="1"/>
          </p:cNvSpPr>
          <p:nvPr>
            <p:ph type="body"/>
          </p:nvPr>
        </p:nvSpPr>
        <p:spPr>
          <a:xfrm>
            <a:off x="756000" y="5078520"/>
            <a:ext cx="6046560" cy="4809960"/>
          </a:xfrm>
          <a:prstGeom prst="rect">
            <a:avLst/>
          </a:prstGeom>
          <a:noFill/>
          <a:ln w="0">
            <a:noFill/>
          </a:ln>
        </p:spPr>
        <p:txBody>
          <a:bodyPr lIns="0" tIns="0" rIns="0" bIns="0" anchor="t">
            <a:noAutofit/>
          </a:bodyPr>
          <a:lstStyle/>
          <a:p>
            <a:pPr marL="216000" indent="0">
              <a:buNone/>
            </a:pPr>
            <a:endParaRPr lang="fr-FR" sz="1800" b="0" strike="noStrike" spc="-1">
              <a:solidFill>
                <a:srgbClr val="000000"/>
              </a:solidFill>
              <a:latin typeface="Arial"/>
            </a:endParaRPr>
          </a:p>
        </p:txBody>
      </p:sp>
      <p:sp>
        <p:nvSpPr>
          <p:cNvPr id="369" name="PlaceHolder 3">
            <a:extLst>
              <a:ext uri="{FF2B5EF4-FFF2-40B4-BE49-F238E27FC236}">
                <a16:creationId xmlns:a16="http://schemas.microsoft.com/office/drawing/2014/main" id="{536DD1DA-A875-DFC3-926F-8B787200C1CC}"/>
              </a:ext>
            </a:extLst>
          </p:cNvPr>
          <p:cNvSpPr>
            <a:spLocks noGrp="1"/>
          </p:cNvSpPr>
          <p:nvPr>
            <p:ph type="sldNum" idx="17"/>
          </p:nvPr>
        </p:nvSpPr>
        <p:spPr>
          <a:xfrm>
            <a:off x="4278960" y="10157400"/>
            <a:ext cx="3279600" cy="533160"/>
          </a:xfrm>
          <a:prstGeom prst="rect">
            <a:avLst/>
          </a:prstGeom>
          <a:noFill/>
          <a:ln w="0">
            <a:noFill/>
          </a:ln>
        </p:spPr>
        <p:txBody>
          <a:bodyPr lIns="0" tIns="0" rIns="0" bIns="0" anchor="b">
            <a:noAutofit/>
          </a:bodyPr>
          <a:lstStyle>
            <a:lvl1pPr indent="0" algn="r">
              <a:lnSpc>
                <a:spcPct val="100000"/>
              </a:lnSpc>
              <a:buNone/>
              <a:tabLst>
                <a:tab pos="0" algn="l"/>
              </a:tabLst>
              <a:defRPr lang="en-CA" sz="1400" b="0" strike="noStrike" spc="-1">
                <a:solidFill>
                  <a:srgbClr val="000000"/>
                </a:solidFill>
                <a:latin typeface="Times New Roman"/>
                <a:ea typeface="+mn-ea"/>
              </a:defRPr>
            </a:lvl1pPr>
          </a:lstStyle>
          <a:p>
            <a:pPr indent="0" algn="r">
              <a:lnSpc>
                <a:spcPct val="100000"/>
              </a:lnSpc>
              <a:buNone/>
              <a:tabLst>
                <a:tab pos="0" algn="l"/>
              </a:tabLst>
            </a:pPr>
            <a:fld id="{3186943E-B978-432F-9B80-D1303D6EC461}" type="slidenum">
              <a:rPr lang="en-CA" sz="1400" b="0" strike="noStrike" spc="-1">
                <a:solidFill>
                  <a:srgbClr val="000000"/>
                </a:solidFill>
                <a:latin typeface="Times New Roman"/>
                <a:ea typeface="+mn-ea"/>
              </a:rPr>
              <a:t>6</a:t>
            </a:fld>
            <a:endParaRPr lang="fr-FR" sz="1400" b="0" strike="noStrike" spc="-1">
              <a:solidFill>
                <a:srgbClr val="000000"/>
              </a:solidFill>
              <a:latin typeface="Times New Roman"/>
            </a:endParaRPr>
          </a:p>
        </p:txBody>
      </p:sp>
    </p:spTree>
    <p:extLst>
      <p:ext uri="{BB962C8B-B14F-4D97-AF65-F5344CB8AC3E}">
        <p14:creationId xmlns:p14="http://schemas.microsoft.com/office/powerpoint/2010/main" val="15566981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FDF4EE-1372-7776-A6E5-ED03D9630A92}"/>
            </a:ext>
          </a:extLst>
        </p:cNvPr>
        <p:cNvGrpSpPr/>
        <p:nvPr/>
      </p:nvGrpSpPr>
      <p:grpSpPr>
        <a:xfrm>
          <a:off x="0" y="0"/>
          <a:ext cx="0" cy="0"/>
          <a:chOff x="0" y="0"/>
          <a:chExt cx="0" cy="0"/>
        </a:xfrm>
      </p:grpSpPr>
      <p:sp>
        <p:nvSpPr>
          <p:cNvPr id="367" name="PlaceHolder 1">
            <a:extLst>
              <a:ext uri="{FF2B5EF4-FFF2-40B4-BE49-F238E27FC236}">
                <a16:creationId xmlns:a16="http://schemas.microsoft.com/office/drawing/2014/main" id="{2D94BF26-D8BA-551C-84F6-E3053F915B97}"/>
              </a:ext>
            </a:extLst>
          </p:cNvPr>
          <p:cNvSpPr>
            <a:spLocks noGrp="1" noRot="1" noChangeAspect="1"/>
          </p:cNvSpPr>
          <p:nvPr>
            <p:ph type="sldImg"/>
          </p:nvPr>
        </p:nvSpPr>
        <p:spPr>
          <a:xfrm>
            <a:off x="1108075" y="812800"/>
            <a:ext cx="5341938" cy="4006850"/>
          </a:xfrm>
          <a:prstGeom prst="rect">
            <a:avLst/>
          </a:prstGeom>
          <a:ln w="0">
            <a:noFill/>
          </a:ln>
        </p:spPr>
      </p:sp>
      <p:sp>
        <p:nvSpPr>
          <p:cNvPr id="368" name="PlaceHolder 2">
            <a:extLst>
              <a:ext uri="{FF2B5EF4-FFF2-40B4-BE49-F238E27FC236}">
                <a16:creationId xmlns:a16="http://schemas.microsoft.com/office/drawing/2014/main" id="{A8687013-BE40-FE5D-AFB8-BCE4109A1189}"/>
              </a:ext>
            </a:extLst>
          </p:cNvPr>
          <p:cNvSpPr>
            <a:spLocks noGrp="1"/>
          </p:cNvSpPr>
          <p:nvPr>
            <p:ph type="body"/>
          </p:nvPr>
        </p:nvSpPr>
        <p:spPr>
          <a:xfrm>
            <a:off x="756000" y="5078520"/>
            <a:ext cx="6046560" cy="4809960"/>
          </a:xfrm>
          <a:prstGeom prst="rect">
            <a:avLst/>
          </a:prstGeom>
          <a:noFill/>
          <a:ln w="0">
            <a:noFill/>
          </a:ln>
        </p:spPr>
        <p:txBody>
          <a:bodyPr lIns="0" tIns="0" rIns="0" bIns="0" anchor="t">
            <a:noAutofit/>
          </a:bodyPr>
          <a:lstStyle/>
          <a:p>
            <a:pPr marL="216000" indent="0">
              <a:buNone/>
            </a:pPr>
            <a:endParaRPr lang="fr-FR" sz="1800" b="0" strike="noStrike" spc="-1">
              <a:solidFill>
                <a:srgbClr val="000000"/>
              </a:solidFill>
              <a:latin typeface="Arial"/>
            </a:endParaRPr>
          </a:p>
        </p:txBody>
      </p:sp>
      <p:sp>
        <p:nvSpPr>
          <p:cNvPr id="369" name="PlaceHolder 3">
            <a:extLst>
              <a:ext uri="{FF2B5EF4-FFF2-40B4-BE49-F238E27FC236}">
                <a16:creationId xmlns:a16="http://schemas.microsoft.com/office/drawing/2014/main" id="{2700FBE5-DA87-CAE2-B09A-1EE6B11D5AC5}"/>
              </a:ext>
            </a:extLst>
          </p:cNvPr>
          <p:cNvSpPr>
            <a:spLocks noGrp="1"/>
          </p:cNvSpPr>
          <p:nvPr>
            <p:ph type="sldNum" idx="17"/>
          </p:nvPr>
        </p:nvSpPr>
        <p:spPr>
          <a:xfrm>
            <a:off x="4278960" y="10157400"/>
            <a:ext cx="3279600" cy="533160"/>
          </a:xfrm>
          <a:prstGeom prst="rect">
            <a:avLst/>
          </a:prstGeom>
          <a:noFill/>
          <a:ln w="0">
            <a:noFill/>
          </a:ln>
        </p:spPr>
        <p:txBody>
          <a:bodyPr lIns="0" tIns="0" rIns="0" bIns="0" anchor="b">
            <a:noAutofit/>
          </a:bodyPr>
          <a:lstStyle>
            <a:lvl1pPr indent="0" algn="r">
              <a:lnSpc>
                <a:spcPct val="100000"/>
              </a:lnSpc>
              <a:buNone/>
              <a:tabLst>
                <a:tab pos="0" algn="l"/>
              </a:tabLst>
              <a:defRPr lang="en-CA" sz="1400" b="0" strike="noStrike" spc="-1">
                <a:solidFill>
                  <a:srgbClr val="000000"/>
                </a:solidFill>
                <a:latin typeface="Times New Roman"/>
                <a:ea typeface="+mn-ea"/>
              </a:defRPr>
            </a:lvl1pPr>
          </a:lstStyle>
          <a:p>
            <a:pPr indent="0" algn="r">
              <a:lnSpc>
                <a:spcPct val="100000"/>
              </a:lnSpc>
              <a:buNone/>
              <a:tabLst>
                <a:tab pos="0" algn="l"/>
              </a:tabLst>
            </a:pPr>
            <a:fld id="{3186943E-B978-432F-9B80-D1303D6EC461}" type="slidenum">
              <a:rPr lang="en-CA" sz="1400" b="0" strike="noStrike" spc="-1">
                <a:solidFill>
                  <a:srgbClr val="000000"/>
                </a:solidFill>
                <a:latin typeface="Times New Roman"/>
                <a:ea typeface="+mn-ea"/>
              </a:rPr>
              <a:t>7</a:t>
            </a:fld>
            <a:endParaRPr lang="fr-FR" sz="1400" b="0" strike="noStrike" spc="-1">
              <a:solidFill>
                <a:srgbClr val="000000"/>
              </a:solidFill>
              <a:latin typeface="Times New Roman"/>
            </a:endParaRPr>
          </a:p>
        </p:txBody>
      </p:sp>
    </p:spTree>
    <p:extLst>
      <p:ext uri="{BB962C8B-B14F-4D97-AF65-F5344CB8AC3E}">
        <p14:creationId xmlns:p14="http://schemas.microsoft.com/office/powerpoint/2010/main" val="16385207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69A7C-42E3-163E-E350-45FA30E13D06}"/>
            </a:ext>
          </a:extLst>
        </p:cNvPr>
        <p:cNvGrpSpPr/>
        <p:nvPr/>
      </p:nvGrpSpPr>
      <p:grpSpPr>
        <a:xfrm>
          <a:off x="0" y="0"/>
          <a:ext cx="0" cy="0"/>
          <a:chOff x="0" y="0"/>
          <a:chExt cx="0" cy="0"/>
        </a:xfrm>
      </p:grpSpPr>
      <p:sp>
        <p:nvSpPr>
          <p:cNvPr id="367" name="PlaceHolder 1">
            <a:extLst>
              <a:ext uri="{FF2B5EF4-FFF2-40B4-BE49-F238E27FC236}">
                <a16:creationId xmlns:a16="http://schemas.microsoft.com/office/drawing/2014/main" id="{7F621993-E589-2FFA-3B0C-6F4621BA1D31}"/>
              </a:ext>
            </a:extLst>
          </p:cNvPr>
          <p:cNvSpPr>
            <a:spLocks noGrp="1" noRot="1" noChangeAspect="1"/>
          </p:cNvSpPr>
          <p:nvPr>
            <p:ph type="sldImg"/>
          </p:nvPr>
        </p:nvSpPr>
        <p:spPr>
          <a:xfrm>
            <a:off x="1108075" y="812800"/>
            <a:ext cx="5341938" cy="4006850"/>
          </a:xfrm>
          <a:prstGeom prst="rect">
            <a:avLst/>
          </a:prstGeom>
          <a:ln w="0">
            <a:noFill/>
          </a:ln>
        </p:spPr>
      </p:sp>
      <p:sp>
        <p:nvSpPr>
          <p:cNvPr id="368" name="PlaceHolder 2">
            <a:extLst>
              <a:ext uri="{FF2B5EF4-FFF2-40B4-BE49-F238E27FC236}">
                <a16:creationId xmlns:a16="http://schemas.microsoft.com/office/drawing/2014/main" id="{F9124503-9969-2159-A7F4-EFE8DE4F8C76}"/>
              </a:ext>
            </a:extLst>
          </p:cNvPr>
          <p:cNvSpPr>
            <a:spLocks noGrp="1"/>
          </p:cNvSpPr>
          <p:nvPr>
            <p:ph type="body"/>
          </p:nvPr>
        </p:nvSpPr>
        <p:spPr>
          <a:xfrm>
            <a:off x="756000" y="5078520"/>
            <a:ext cx="6046560" cy="4809960"/>
          </a:xfrm>
          <a:prstGeom prst="rect">
            <a:avLst/>
          </a:prstGeom>
          <a:noFill/>
          <a:ln w="0">
            <a:noFill/>
          </a:ln>
        </p:spPr>
        <p:txBody>
          <a:bodyPr lIns="0" tIns="0" rIns="0" bIns="0" anchor="t">
            <a:noAutofit/>
          </a:bodyPr>
          <a:lstStyle/>
          <a:p>
            <a:pPr marL="216000" indent="0">
              <a:buNone/>
            </a:pPr>
            <a:endParaRPr lang="fr-FR" sz="1800" b="0" strike="noStrike" spc="-1">
              <a:solidFill>
                <a:srgbClr val="000000"/>
              </a:solidFill>
              <a:latin typeface="Arial"/>
            </a:endParaRPr>
          </a:p>
        </p:txBody>
      </p:sp>
      <p:sp>
        <p:nvSpPr>
          <p:cNvPr id="369" name="PlaceHolder 3">
            <a:extLst>
              <a:ext uri="{FF2B5EF4-FFF2-40B4-BE49-F238E27FC236}">
                <a16:creationId xmlns:a16="http://schemas.microsoft.com/office/drawing/2014/main" id="{CC9E31F2-51D6-BD91-17DB-0A9E47E84314}"/>
              </a:ext>
            </a:extLst>
          </p:cNvPr>
          <p:cNvSpPr>
            <a:spLocks noGrp="1"/>
          </p:cNvSpPr>
          <p:nvPr>
            <p:ph type="sldNum" idx="17"/>
          </p:nvPr>
        </p:nvSpPr>
        <p:spPr>
          <a:xfrm>
            <a:off x="4278960" y="10157400"/>
            <a:ext cx="3279600" cy="533160"/>
          </a:xfrm>
          <a:prstGeom prst="rect">
            <a:avLst/>
          </a:prstGeom>
          <a:noFill/>
          <a:ln w="0">
            <a:noFill/>
          </a:ln>
        </p:spPr>
        <p:txBody>
          <a:bodyPr lIns="0" tIns="0" rIns="0" bIns="0" anchor="b">
            <a:noAutofit/>
          </a:bodyPr>
          <a:lstStyle>
            <a:lvl1pPr indent="0" algn="r">
              <a:lnSpc>
                <a:spcPct val="100000"/>
              </a:lnSpc>
              <a:buNone/>
              <a:tabLst>
                <a:tab pos="0" algn="l"/>
              </a:tabLst>
              <a:defRPr lang="en-CA" sz="1400" b="0" strike="noStrike" spc="-1">
                <a:solidFill>
                  <a:srgbClr val="000000"/>
                </a:solidFill>
                <a:latin typeface="Times New Roman"/>
                <a:ea typeface="+mn-ea"/>
              </a:defRPr>
            </a:lvl1pPr>
          </a:lstStyle>
          <a:p>
            <a:pPr indent="0" algn="r">
              <a:lnSpc>
                <a:spcPct val="100000"/>
              </a:lnSpc>
              <a:buNone/>
              <a:tabLst>
                <a:tab pos="0" algn="l"/>
              </a:tabLst>
            </a:pPr>
            <a:fld id="{3186943E-B978-432F-9B80-D1303D6EC461}" type="slidenum">
              <a:rPr lang="en-CA" sz="1400" b="0" strike="noStrike" spc="-1">
                <a:solidFill>
                  <a:srgbClr val="000000"/>
                </a:solidFill>
                <a:latin typeface="Times New Roman"/>
                <a:ea typeface="+mn-ea"/>
              </a:rPr>
              <a:t>8</a:t>
            </a:fld>
            <a:endParaRPr lang="fr-FR" sz="1400" b="0" strike="noStrike" spc="-1">
              <a:solidFill>
                <a:srgbClr val="000000"/>
              </a:solidFill>
              <a:latin typeface="Times New Roman"/>
            </a:endParaRPr>
          </a:p>
        </p:txBody>
      </p:sp>
    </p:spTree>
    <p:extLst>
      <p:ext uri="{BB962C8B-B14F-4D97-AF65-F5344CB8AC3E}">
        <p14:creationId xmlns:p14="http://schemas.microsoft.com/office/powerpoint/2010/main" val="41755218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 name="PlaceHolder 1"/>
          <p:cNvSpPr>
            <a:spLocks noGrp="1" noRot="1" noChangeAspect="1"/>
          </p:cNvSpPr>
          <p:nvPr>
            <p:ph type="sldImg"/>
          </p:nvPr>
        </p:nvSpPr>
        <p:spPr>
          <a:xfrm>
            <a:off x="1497013" y="1200150"/>
            <a:ext cx="4319587" cy="3240088"/>
          </a:xfrm>
          <a:prstGeom prst="rect">
            <a:avLst/>
          </a:prstGeom>
          <a:ln w="0">
            <a:noFill/>
          </a:ln>
        </p:spPr>
      </p:sp>
      <p:sp>
        <p:nvSpPr>
          <p:cNvPr id="374" name="PlaceHolder 2"/>
          <p:cNvSpPr>
            <a:spLocks noGrp="1"/>
          </p:cNvSpPr>
          <p:nvPr>
            <p:ph type="body"/>
          </p:nvPr>
        </p:nvSpPr>
        <p:spPr>
          <a:xfrm>
            <a:off x="756000" y="5078520"/>
            <a:ext cx="6046560" cy="4809960"/>
          </a:xfrm>
          <a:prstGeom prst="rect">
            <a:avLst/>
          </a:prstGeom>
          <a:noFill/>
          <a:ln w="0">
            <a:noFill/>
          </a:ln>
        </p:spPr>
        <p:txBody>
          <a:bodyPr lIns="0" tIns="0" rIns="0" bIns="0" anchor="t">
            <a:noAutofit/>
          </a:bodyPr>
          <a:lstStyle/>
          <a:p>
            <a:pPr marL="216000" indent="0">
              <a:buNone/>
            </a:pPr>
            <a:endParaRPr lang="fr-FR" sz="1800" b="0" strike="noStrike" spc="-1">
              <a:solidFill>
                <a:srgbClr val="000000"/>
              </a:solidFill>
              <a:latin typeface="Arial"/>
            </a:endParaRPr>
          </a:p>
        </p:txBody>
      </p:sp>
      <p:sp>
        <p:nvSpPr>
          <p:cNvPr id="375" name="PlaceHolder 3"/>
          <p:cNvSpPr>
            <a:spLocks noGrp="1"/>
          </p:cNvSpPr>
          <p:nvPr>
            <p:ph type="sldNum" idx="19"/>
          </p:nvPr>
        </p:nvSpPr>
        <p:spPr>
          <a:xfrm>
            <a:off x="4278960" y="10157400"/>
            <a:ext cx="3279600" cy="533160"/>
          </a:xfrm>
          <a:prstGeom prst="rect">
            <a:avLst/>
          </a:prstGeom>
          <a:noFill/>
          <a:ln w="0">
            <a:noFill/>
          </a:ln>
        </p:spPr>
        <p:txBody>
          <a:bodyPr lIns="0" tIns="0" rIns="0" bIns="0" anchor="b">
            <a:noAutofit/>
          </a:bodyPr>
          <a:lstStyle>
            <a:lvl1pPr indent="0" algn="r">
              <a:lnSpc>
                <a:spcPct val="100000"/>
              </a:lnSpc>
              <a:buNone/>
              <a:tabLst>
                <a:tab pos="0" algn="l"/>
              </a:tabLst>
              <a:defRPr lang="fr-CA" sz="1200" b="0" strike="noStrike" spc="-1">
                <a:solidFill>
                  <a:srgbClr val="000000"/>
                </a:solidFill>
                <a:latin typeface="Times New Roman"/>
                <a:ea typeface="Times New Roman"/>
              </a:defRPr>
            </a:lvl1pPr>
          </a:lstStyle>
          <a:p>
            <a:pPr indent="0" algn="r">
              <a:lnSpc>
                <a:spcPct val="100000"/>
              </a:lnSpc>
              <a:buNone/>
              <a:tabLst>
                <a:tab pos="0" algn="l"/>
              </a:tabLst>
            </a:pPr>
            <a:fld id="{6FE87C21-1703-4381-8EF4-BA84839FC033}" type="slidenum">
              <a:rPr lang="fr-CA" sz="1200" b="0" strike="noStrike" spc="-1">
                <a:solidFill>
                  <a:srgbClr val="000000"/>
                </a:solidFill>
                <a:latin typeface="Times New Roman"/>
                <a:ea typeface="Times New Roman"/>
              </a:rPr>
              <a:t>9</a:t>
            </a:fld>
            <a:endParaRPr lang="fr-FR" sz="1200" b="0" strike="noStrike" spc="-1">
              <a:solidFill>
                <a:srgbClr val="000000"/>
              </a:solidFill>
              <a:latin typeface="Times New Roman"/>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0B8C2-74F1-EB89-4E5F-324A4443164B}"/>
            </a:ext>
          </a:extLst>
        </p:cNvPr>
        <p:cNvGrpSpPr/>
        <p:nvPr/>
      </p:nvGrpSpPr>
      <p:grpSpPr>
        <a:xfrm>
          <a:off x="0" y="0"/>
          <a:ext cx="0" cy="0"/>
          <a:chOff x="0" y="0"/>
          <a:chExt cx="0" cy="0"/>
        </a:xfrm>
      </p:grpSpPr>
      <p:sp>
        <p:nvSpPr>
          <p:cNvPr id="373" name="PlaceHolder 1">
            <a:extLst>
              <a:ext uri="{FF2B5EF4-FFF2-40B4-BE49-F238E27FC236}">
                <a16:creationId xmlns:a16="http://schemas.microsoft.com/office/drawing/2014/main" id="{74A9B40C-D705-DB14-AA95-C4ED6E501E51}"/>
              </a:ext>
            </a:extLst>
          </p:cNvPr>
          <p:cNvSpPr>
            <a:spLocks noGrp="1" noRot="1" noChangeAspect="1"/>
          </p:cNvSpPr>
          <p:nvPr>
            <p:ph type="sldImg"/>
          </p:nvPr>
        </p:nvSpPr>
        <p:spPr>
          <a:xfrm>
            <a:off x="1497013" y="1200150"/>
            <a:ext cx="4319587" cy="3240088"/>
          </a:xfrm>
          <a:prstGeom prst="rect">
            <a:avLst/>
          </a:prstGeom>
          <a:ln w="0">
            <a:noFill/>
          </a:ln>
        </p:spPr>
      </p:sp>
      <p:sp>
        <p:nvSpPr>
          <p:cNvPr id="374" name="PlaceHolder 2">
            <a:extLst>
              <a:ext uri="{FF2B5EF4-FFF2-40B4-BE49-F238E27FC236}">
                <a16:creationId xmlns:a16="http://schemas.microsoft.com/office/drawing/2014/main" id="{F4C161FA-E19D-2BAA-D3E1-702A253153F0}"/>
              </a:ext>
            </a:extLst>
          </p:cNvPr>
          <p:cNvSpPr>
            <a:spLocks noGrp="1"/>
          </p:cNvSpPr>
          <p:nvPr>
            <p:ph type="body"/>
          </p:nvPr>
        </p:nvSpPr>
        <p:spPr>
          <a:xfrm>
            <a:off x="756000" y="5078520"/>
            <a:ext cx="6046560" cy="4809960"/>
          </a:xfrm>
          <a:prstGeom prst="rect">
            <a:avLst/>
          </a:prstGeom>
          <a:noFill/>
          <a:ln w="0">
            <a:noFill/>
          </a:ln>
        </p:spPr>
        <p:txBody>
          <a:bodyPr lIns="0" tIns="0" rIns="0" bIns="0" anchor="t">
            <a:noAutofit/>
          </a:bodyPr>
          <a:lstStyle/>
          <a:p>
            <a:pPr marL="216000" indent="0">
              <a:buNone/>
            </a:pPr>
            <a:endParaRPr lang="fr-FR" sz="1800" b="0" strike="noStrike" spc="-1">
              <a:solidFill>
                <a:srgbClr val="000000"/>
              </a:solidFill>
              <a:latin typeface="Arial"/>
            </a:endParaRPr>
          </a:p>
        </p:txBody>
      </p:sp>
      <p:sp>
        <p:nvSpPr>
          <p:cNvPr id="375" name="PlaceHolder 3">
            <a:extLst>
              <a:ext uri="{FF2B5EF4-FFF2-40B4-BE49-F238E27FC236}">
                <a16:creationId xmlns:a16="http://schemas.microsoft.com/office/drawing/2014/main" id="{7F358313-B068-647D-0DD2-FA6E8904FBE0}"/>
              </a:ext>
            </a:extLst>
          </p:cNvPr>
          <p:cNvSpPr>
            <a:spLocks noGrp="1"/>
          </p:cNvSpPr>
          <p:nvPr>
            <p:ph type="sldNum" idx="19"/>
          </p:nvPr>
        </p:nvSpPr>
        <p:spPr>
          <a:xfrm>
            <a:off x="4278960" y="10157400"/>
            <a:ext cx="3279600" cy="533160"/>
          </a:xfrm>
          <a:prstGeom prst="rect">
            <a:avLst/>
          </a:prstGeom>
          <a:noFill/>
          <a:ln w="0">
            <a:noFill/>
          </a:ln>
        </p:spPr>
        <p:txBody>
          <a:bodyPr lIns="0" tIns="0" rIns="0" bIns="0" anchor="b">
            <a:noAutofit/>
          </a:bodyPr>
          <a:lstStyle>
            <a:lvl1pPr indent="0" algn="r">
              <a:lnSpc>
                <a:spcPct val="100000"/>
              </a:lnSpc>
              <a:buNone/>
              <a:tabLst>
                <a:tab pos="0" algn="l"/>
              </a:tabLst>
              <a:defRPr lang="fr-CA" sz="1200" b="0" strike="noStrike" spc="-1">
                <a:solidFill>
                  <a:srgbClr val="000000"/>
                </a:solidFill>
                <a:latin typeface="Times New Roman"/>
                <a:ea typeface="Times New Roman"/>
              </a:defRPr>
            </a:lvl1pPr>
          </a:lstStyle>
          <a:p>
            <a:pPr indent="0" algn="r">
              <a:lnSpc>
                <a:spcPct val="100000"/>
              </a:lnSpc>
              <a:buNone/>
              <a:tabLst>
                <a:tab pos="0" algn="l"/>
              </a:tabLst>
            </a:pPr>
            <a:fld id="{6FE87C21-1703-4381-8EF4-BA84839FC033}" type="slidenum">
              <a:rPr lang="fr-CA" sz="1200" b="0" strike="noStrike" spc="-1">
                <a:solidFill>
                  <a:srgbClr val="000000"/>
                </a:solidFill>
                <a:latin typeface="Times New Roman"/>
                <a:ea typeface="Times New Roman"/>
              </a:rPr>
              <a:t>10</a:t>
            </a:fld>
            <a:endParaRPr lang="fr-FR" sz="1200" b="0" strike="noStrike" spc="-1">
              <a:solidFill>
                <a:srgbClr val="000000"/>
              </a:solidFill>
              <a:latin typeface="Times New Roman"/>
            </a:endParaRPr>
          </a:p>
        </p:txBody>
      </p:sp>
    </p:spTree>
    <p:extLst>
      <p:ext uri="{BB962C8B-B14F-4D97-AF65-F5344CB8AC3E}">
        <p14:creationId xmlns:p14="http://schemas.microsoft.com/office/powerpoint/2010/main" val="21473520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92B14-2ECC-D4D8-C3E9-A10F1F42534E}"/>
            </a:ext>
          </a:extLst>
        </p:cNvPr>
        <p:cNvGrpSpPr/>
        <p:nvPr/>
      </p:nvGrpSpPr>
      <p:grpSpPr>
        <a:xfrm>
          <a:off x="0" y="0"/>
          <a:ext cx="0" cy="0"/>
          <a:chOff x="0" y="0"/>
          <a:chExt cx="0" cy="0"/>
        </a:xfrm>
      </p:grpSpPr>
      <p:sp>
        <p:nvSpPr>
          <p:cNvPr id="373" name="PlaceHolder 1">
            <a:extLst>
              <a:ext uri="{FF2B5EF4-FFF2-40B4-BE49-F238E27FC236}">
                <a16:creationId xmlns:a16="http://schemas.microsoft.com/office/drawing/2014/main" id="{EFD36F01-4E71-43CA-AE34-0CD1235E496E}"/>
              </a:ext>
            </a:extLst>
          </p:cNvPr>
          <p:cNvSpPr>
            <a:spLocks noGrp="1" noRot="1" noChangeAspect="1"/>
          </p:cNvSpPr>
          <p:nvPr>
            <p:ph type="sldImg"/>
          </p:nvPr>
        </p:nvSpPr>
        <p:spPr>
          <a:xfrm>
            <a:off x="1497013" y="1200150"/>
            <a:ext cx="4319587" cy="3240088"/>
          </a:xfrm>
          <a:prstGeom prst="rect">
            <a:avLst/>
          </a:prstGeom>
          <a:ln w="0">
            <a:noFill/>
          </a:ln>
        </p:spPr>
      </p:sp>
      <p:sp>
        <p:nvSpPr>
          <p:cNvPr id="374" name="PlaceHolder 2">
            <a:extLst>
              <a:ext uri="{FF2B5EF4-FFF2-40B4-BE49-F238E27FC236}">
                <a16:creationId xmlns:a16="http://schemas.microsoft.com/office/drawing/2014/main" id="{A7BF7159-8D1A-5F68-2ABD-48581E6BAD10}"/>
              </a:ext>
            </a:extLst>
          </p:cNvPr>
          <p:cNvSpPr>
            <a:spLocks noGrp="1"/>
          </p:cNvSpPr>
          <p:nvPr>
            <p:ph type="body"/>
          </p:nvPr>
        </p:nvSpPr>
        <p:spPr>
          <a:xfrm>
            <a:off x="756000" y="5078520"/>
            <a:ext cx="6046560" cy="4809960"/>
          </a:xfrm>
          <a:prstGeom prst="rect">
            <a:avLst/>
          </a:prstGeom>
          <a:noFill/>
          <a:ln w="0">
            <a:noFill/>
          </a:ln>
        </p:spPr>
        <p:txBody>
          <a:bodyPr lIns="0" tIns="0" rIns="0" bIns="0" anchor="t">
            <a:noAutofit/>
          </a:bodyPr>
          <a:lstStyle/>
          <a:p>
            <a:pPr marL="216000" indent="0">
              <a:buNone/>
            </a:pPr>
            <a:endParaRPr lang="fr-FR" sz="1800" b="0" strike="noStrike" spc="-1">
              <a:solidFill>
                <a:srgbClr val="000000"/>
              </a:solidFill>
              <a:latin typeface="Arial"/>
            </a:endParaRPr>
          </a:p>
        </p:txBody>
      </p:sp>
      <p:sp>
        <p:nvSpPr>
          <p:cNvPr id="375" name="PlaceHolder 3">
            <a:extLst>
              <a:ext uri="{FF2B5EF4-FFF2-40B4-BE49-F238E27FC236}">
                <a16:creationId xmlns:a16="http://schemas.microsoft.com/office/drawing/2014/main" id="{A9A3907E-1052-D181-A16A-9EC801AC784E}"/>
              </a:ext>
            </a:extLst>
          </p:cNvPr>
          <p:cNvSpPr>
            <a:spLocks noGrp="1"/>
          </p:cNvSpPr>
          <p:nvPr>
            <p:ph type="sldNum" idx="19"/>
          </p:nvPr>
        </p:nvSpPr>
        <p:spPr>
          <a:xfrm>
            <a:off x="4278960" y="10157400"/>
            <a:ext cx="3279600" cy="533160"/>
          </a:xfrm>
          <a:prstGeom prst="rect">
            <a:avLst/>
          </a:prstGeom>
          <a:noFill/>
          <a:ln w="0">
            <a:noFill/>
          </a:ln>
        </p:spPr>
        <p:txBody>
          <a:bodyPr lIns="0" tIns="0" rIns="0" bIns="0" anchor="b">
            <a:noAutofit/>
          </a:bodyPr>
          <a:lstStyle>
            <a:lvl1pPr indent="0" algn="r">
              <a:lnSpc>
                <a:spcPct val="100000"/>
              </a:lnSpc>
              <a:buNone/>
              <a:tabLst>
                <a:tab pos="0" algn="l"/>
              </a:tabLst>
              <a:defRPr lang="fr-CA" sz="1200" b="0" strike="noStrike" spc="-1">
                <a:solidFill>
                  <a:srgbClr val="000000"/>
                </a:solidFill>
                <a:latin typeface="Times New Roman"/>
                <a:ea typeface="Times New Roman"/>
              </a:defRPr>
            </a:lvl1pPr>
          </a:lstStyle>
          <a:p>
            <a:pPr indent="0" algn="r">
              <a:lnSpc>
                <a:spcPct val="100000"/>
              </a:lnSpc>
              <a:buNone/>
              <a:tabLst>
                <a:tab pos="0" algn="l"/>
              </a:tabLst>
            </a:pPr>
            <a:fld id="{6FE87C21-1703-4381-8EF4-BA84839FC033}" type="slidenum">
              <a:rPr lang="fr-CA" sz="1200" b="0" strike="noStrike" spc="-1">
                <a:solidFill>
                  <a:srgbClr val="000000"/>
                </a:solidFill>
                <a:latin typeface="Times New Roman"/>
                <a:ea typeface="Times New Roman"/>
              </a:rPr>
              <a:t>11</a:t>
            </a:fld>
            <a:endParaRPr lang="fr-FR" sz="1200" b="0" strike="noStrike" spc="-1">
              <a:solidFill>
                <a:srgbClr val="000000"/>
              </a:solidFill>
              <a:latin typeface="Times New Roman"/>
            </a:endParaRPr>
          </a:p>
        </p:txBody>
      </p:sp>
    </p:spTree>
    <p:extLst>
      <p:ext uri="{BB962C8B-B14F-4D97-AF65-F5344CB8AC3E}">
        <p14:creationId xmlns:p14="http://schemas.microsoft.com/office/powerpoint/2010/main" val="22075921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 name="PlaceHolder 1"/>
          <p:cNvSpPr>
            <a:spLocks noGrp="1" noRot="1" noChangeAspect="1"/>
          </p:cNvSpPr>
          <p:nvPr>
            <p:ph type="sldImg"/>
          </p:nvPr>
        </p:nvSpPr>
        <p:spPr>
          <a:xfrm>
            <a:off x="1497013" y="1200150"/>
            <a:ext cx="4319587" cy="3240088"/>
          </a:xfrm>
          <a:prstGeom prst="rect">
            <a:avLst/>
          </a:prstGeom>
          <a:ln w="0">
            <a:noFill/>
          </a:ln>
        </p:spPr>
      </p:sp>
      <p:sp>
        <p:nvSpPr>
          <p:cNvPr id="377" name="PlaceHolder 2"/>
          <p:cNvSpPr>
            <a:spLocks noGrp="1"/>
          </p:cNvSpPr>
          <p:nvPr>
            <p:ph type="body"/>
          </p:nvPr>
        </p:nvSpPr>
        <p:spPr>
          <a:xfrm>
            <a:off x="756000" y="5078520"/>
            <a:ext cx="6046560" cy="4809960"/>
          </a:xfrm>
          <a:prstGeom prst="rect">
            <a:avLst/>
          </a:prstGeom>
          <a:noFill/>
          <a:ln w="0">
            <a:noFill/>
          </a:ln>
        </p:spPr>
        <p:txBody>
          <a:bodyPr lIns="0" tIns="0" rIns="0" bIns="0" anchor="t">
            <a:noAutofit/>
          </a:bodyPr>
          <a:lstStyle/>
          <a:p>
            <a:pPr marL="216000" indent="0">
              <a:lnSpc>
                <a:spcPct val="100000"/>
              </a:lnSpc>
              <a:buNone/>
              <a:tabLst>
                <a:tab pos="0" algn="l"/>
              </a:tabLst>
            </a:pPr>
            <a:endParaRPr lang="fr-FR" sz="2000" b="0" strike="noStrike" spc="-1" dirty="0">
              <a:solidFill>
                <a:srgbClr val="000000"/>
              </a:solidFill>
              <a:latin typeface="Arial"/>
            </a:endParaRPr>
          </a:p>
        </p:txBody>
      </p:sp>
      <p:sp>
        <p:nvSpPr>
          <p:cNvPr id="378" name="PlaceHolder 3"/>
          <p:cNvSpPr>
            <a:spLocks noGrp="1"/>
          </p:cNvSpPr>
          <p:nvPr>
            <p:ph type="sldNum" idx="20"/>
          </p:nvPr>
        </p:nvSpPr>
        <p:spPr>
          <a:xfrm>
            <a:off x="4278960" y="10157400"/>
            <a:ext cx="3279600" cy="533160"/>
          </a:xfrm>
          <a:prstGeom prst="rect">
            <a:avLst/>
          </a:prstGeom>
          <a:noFill/>
          <a:ln w="0">
            <a:noFill/>
          </a:ln>
        </p:spPr>
        <p:txBody>
          <a:bodyPr lIns="0" tIns="0" rIns="0" bIns="0" anchor="b">
            <a:noAutofit/>
          </a:bodyPr>
          <a:lstStyle>
            <a:lvl1pPr indent="0" algn="r">
              <a:lnSpc>
                <a:spcPct val="100000"/>
              </a:lnSpc>
              <a:buNone/>
              <a:tabLst>
                <a:tab pos="0" algn="l"/>
              </a:tabLst>
              <a:defRPr lang="fr-CA" sz="1200" b="0" strike="noStrike" spc="-1">
                <a:solidFill>
                  <a:srgbClr val="000000"/>
                </a:solidFill>
                <a:latin typeface="Times New Roman"/>
                <a:ea typeface="Times New Roman"/>
              </a:defRPr>
            </a:lvl1pPr>
          </a:lstStyle>
          <a:p>
            <a:pPr indent="0" algn="r">
              <a:lnSpc>
                <a:spcPct val="100000"/>
              </a:lnSpc>
              <a:buNone/>
              <a:tabLst>
                <a:tab pos="0" algn="l"/>
              </a:tabLst>
            </a:pPr>
            <a:fld id="{D13F0ED8-D89E-4E05-8EE7-CED5D3F81CA0}" type="slidenum">
              <a:rPr lang="fr-CA" sz="1200" b="0" strike="noStrike" spc="-1">
                <a:solidFill>
                  <a:srgbClr val="000000"/>
                </a:solidFill>
                <a:latin typeface="Times New Roman"/>
                <a:ea typeface="Times New Roman"/>
              </a:rPr>
              <a:t>12</a:t>
            </a:fld>
            <a:endParaRPr lang="fr-FR" sz="1200" b="0" strike="noStrike" spc="-1">
              <a:solidFill>
                <a:srgbClr val="000000"/>
              </a:solidFill>
              <a:latin typeface="Times New Roman"/>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28F44-8C69-5A19-A53B-A73D4738A87F}"/>
            </a:ext>
          </a:extLst>
        </p:cNvPr>
        <p:cNvGrpSpPr/>
        <p:nvPr/>
      </p:nvGrpSpPr>
      <p:grpSpPr>
        <a:xfrm>
          <a:off x="0" y="0"/>
          <a:ext cx="0" cy="0"/>
          <a:chOff x="0" y="0"/>
          <a:chExt cx="0" cy="0"/>
        </a:xfrm>
      </p:grpSpPr>
      <p:sp>
        <p:nvSpPr>
          <p:cNvPr id="376" name="PlaceHolder 1">
            <a:extLst>
              <a:ext uri="{FF2B5EF4-FFF2-40B4-BE49-F238E27FC236}">
                <a16:creationId xmlns:a16="http://schemas.microsoft.com/office/drawing/2014/main" id="{A4E0FA8B-B9C2-AF61-1515-3B821B0AEC9F}"/>
              </a:ext>
            </a:extLst>
          </p:cNvPr>
          <p:cNvSpPr>
            <a:spLocks noGrp="1" noRot="1" noChangeAspect="1"/>
          </p:cNvSpPr>
          <p:nvPr>
            <p:ph type="sldImg"/>
          </p:nvPr>
        </p:nvSpPr>
        <p:spPr>
          <a:xfrm>
            <a:off x="1497013" y="1200150"/>
            <a:ext cx="4319587" cy="3240088"/>
          </a:xfrm>
          <a:prstGeom prst="rect">
            <a:avLst/>
          </a:prstGeom>
          <a:ln w="0">
            <a:noFill/>
          </a:ln>
        </p:spPr>
      </p:sp>
      <p:sp>
        <p:nvSpPr>
          <p:cNvPr id="377" name="PlaceHolder 2">
            <a:extLst>
              <a:ext uri="{FF2B5EF4-FFF2-40B4-BE49-F238E27FC236}">
                <a16:creationId xmlns:a16="http://schemas.microsoft.com/office/drawing/2014/main" id="{E6B702BA-3B3F-12FF-6C6A-BF06FA798898}"/>
              </a:ext>
            </a:extLst>
          </p:cNvPr>
          <p:cNvSpPr>
            <a:spLocks noGrp="1"/>
          </p:cNvSpPr>
          <p:nvPr>
            <p:ph type="body"/>
          </p:nvPr>
        </p:nvSpPr>
        <p:spPr>
          <a:xfrm>
            <a:off x="756000" y="5078520"/>
            <a:ext cx="6046560" cy="4809960"/>
          </a:xfrm>
          <a:prstGeom prst="rect">
            <a:avLst/>
          </a:prstGeom>
          <a:noFill/>
          <a:ln w="0">
            <a:noFill/>
          </a:ln>
        </p:spPr>
        <p:txBody>
          <a:bodyPr lIns="0" tIns="0" rIns="0" bIns="0" anchor="t">
            <a:noAutofit/>
          </a:bodyPr>
          <a:lstStyle/>
          <a:p>
            <a:pPr marL="216000" indent="0">
              <a:lnSpc>
                <a:spcPct val="100000"/>
              </a:lnSpc>
              <a:buNone/>
              <a:tabLst>
                <a:tab pos="0" algn="l"/>
              </a:tabLst>
            </a:pPr>
            <a:endParaRPr lang="fr-FR" sz="2000" b="0" strike="noStrike" spc="-1" dirty="0">
              <a:solidFill>
                <a:srgbClr val="000000"/>
              </a:solidFill>
              <a:latin typeface="Arial"/>
            </a:endParaRPr>
          </a:p>
        </p:txBody>
      </p:sp>
      <p:sp>
        <p:nvSpPr>
          <p:cNvPr id="378" name="PlaceHolder 3">
            <a:extLst>
              <a:ext uri="{FF2B5EF4-FFF2-40B4-BE49-F238E27FC236}">
                <a16:creationId xmlns:a16="http://schemas.microsoft.com/office/drawing/2014/main" id="{7380A8EF-ACB6-4308-133F-C2F39F611AD7}"/>
              </a:ext>
            </a:extLst>
          </p:cNvPr>
          <p:cNvSpPr>
            <a:spLocks noGrp="1"/>
          </p:cNvSpPr>
          <p:nvPr>
            <p:ph type="sldNum" idx="20"/>
          </p:nvPr>
        </p:nvSpPr>
        <p:spPr>
          <a:xfrm>
            <a:off x="4278960" y="10157400"/>
            <a:ext cx="3279600" cy="533160"/>
          </a:xfrm>
          <a:prstGeom prst="rect">
            <a:avLst/>
          </a:prstGeom>
          <a:noFill/>
          <a:ln w="0">
            <a:noFill/>
          </a:ln>
        </p:spPr>
        <p:txBody>
          <a:bodyPr lIns="0" tIns="0" rIns="0" bIns="0" anchor="b">
            <a:noAutofit/>
          </a:bodyPr>
          <a:lstStyle>
            <a:lvl1pPr indent="0" algn="r">
              <a:lnSpc>
                <a:spcPct val="100000"/>
              </a:lnSpc>
              <a:buNone/>
              <a:tabLst>
                <a:tab pos="0" algn="l"/>
              </a:tabLst>
              <a:defRPr lang="fr-CA" sz="1200" b="0" strike="noStrike" spc="-1">
                <a:solidFill>
                  <a:srgbClr val="000000"/>
                </a:solidFill>
                <a:latin typeface="Times New Roman"/>
                <a:ea typeface="Times New Roman"/>
              </a:defRPr>
            </a:lvl1pPr>
          </a:lstStyle>
          <a:p>
            <a:pPr indent="0" algn="r">
              <a:lnSpc>
                <a:spcPct val="100000"/>
              </a:lnSpc>
              <a:buNone/>
              <a:tabLst>
                <a:tab pos="0" algn="l"/>
              </a:tabLst>
            </a:pPr>
            <a:fld id="{D13F0ED8-D89E-4E05-8EE7-CED5D3F81CA0}" type="slidenum">
              <a:rPr lang="fr-CA" sz="1200" b="0" strike="noStrike" spc="-1">
                <a:solidFill>
                  <a:srgbClr val="000000"/>
                </a:solidFill>
                <a:latin typeface="Times New Roman"/>
                <a:ea typeface="Times New Roman"/>
              </a:rPr>
              <a:t>13</a:t>
            </a:fld>
            <a:endParaRPr lang="fr-FR" sz="1200" b="0" strike="noStrike" spc="-1">
              <a:solidFill>
                <a:srgbClr val="000000"/>
              </a:solidFill>
              <a:latin typeface="Times New Roman"/>
            </a:endParaRPr>
          </a:p>
        </p:txBody>
      </p:sp>
    </p:spTree>
    <p:extLst>
      <p:ext uri="{BB962C8B-B14F-4D97-AF65-F5344CB8AC3E}">
        <p14:creationId xmlns:p14="http://schemas.microsoft.com/office/powerpoint/2010/main" val="31704473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116A4-5468-E35F-CC56-E87044CDDB39}"/>
            </a:ext>
          </a:extLst>
        </p:cNvPr>
        <p:cNvGrpSpPr/>
        <p:nvPr/>
      </p:nvGrpSpPr>
      <p:grpSpPr>
        <a:xfrm>
          <a:off x="0" y="0"/>
          <a:ext cx="0" cy="0"/>
          <a:chOff x="0" y="0"/>
          <a:chExt cx="0" cy="0"/>
        </a:xfrm>
      </p:grpSpPr>
      <p:sp>
        <p:nvSpPr>
          <p:cNvPr id="376" name="PlaceHolder 1">
            <a:extLst>
              <a:ext uri="{FF2B5EF4-FFF2-40B4-BE49-F238E27FC236}">
                <a16:creationId xmlns:a16="http://schemas.microsoft.com/office/drawing/2014/main" id="{7D6ACB72-BDB7-54DD-38C7-926995DAEB35}"/>
              </a:ext>
            </a:extLst>
          </p:cNvPr>
          <p:cNvSpPr>
            <a:spLocks noGrp="1" noRot="1" noChangeAspect="1"/>
          </p:cNvSpPr>
          <p:nvPr>
            <p:ph type="sldImg"/>
          </p:nvPr>
        </p:nvSpPr>
        <p:spPr>
          <a:xfrm>
            <a:off x="1497013" y="1200150"/>
            <a:ext cx="4319587" cy="3240088"/>
          </a:xfrm>
          <a:prstGeom prst="rect">
            <a:avLst/>
          </a:prstGeom>
          <a:ln w="0">
            <a:noFill/>
          </a:ln>
        </p:spPr>
      </p:sp>
      <p:sp>
        <p:nvSpPr>
          <p:cNvPr id="377" name="PlaceHolder 2">
            <a:extLst>
              <a:ext uri="{FF2B5EF4-FFF2-40B4-BE49-F238E27FC236}">
                <a16:creationId xmlns:a16="http://schemas.microsoft.com/office/drawing/2014/main" id="{989D7038-E347-3977-B68B-E6795347660C}"/>
              </a:ext>
            </a:extLst>
          </p:cNvPr>
          <p:cNvSpPr>
            <a:spLocks noGrp="1"/>
          </p:cNvSpPr>
          <p:nvPr>
            <p:ph type="body"/>
          </p:nvPr>
        </p:nvSpPr>
        <p:spPr>
          <a:xfrm>
            <a:off x="756000" y="5078520"/>
            <a:ext cx="6046560" cy="4809960"/>
          </a:xfrm>
          <a:prstGeom prst="rect">
            <a:avLst/>
          </a:prstGeom>
          <a:noFill/>
          <a:ln w="0">
            <a:noFill/>
          </a:ln>
        </p:spPr>
        <p:txBody>
          <a:bodyPr lIns="0" tIns="0" rIns="0" bIns="0" anchor="t">
            <a:noAutofit/>
          </a:bodyPr>
          <a:lstStyle/>
          <a:p>
            <a:pPr marL="216000" indent="0">
              <a:lnSpc>
                <a:spcPct val="100000"/>
              </a:lnSpc>
              <a:buNone/>
              <a:tabLst>
                <a:tab pos="0" algn="l"/>
              </a:tabLst>
            </a:pPr>
            <a:endParaRPr lang="fr-FR" sz="2000" b="0" strike="noStrike" spc="-1" dirty="0">
              <a:solidFill>
                <a:srgbClr val="000000"/>
              </a:solidFill>
              <a:latin typeface="Arial"/>
            </a:endParaRPr>
          </a:p>
        </p:txBody>
      </p:sp>
      <p:sp>
        <p:nvSpPr>
          <p:cNvPr id="378" name="PlaceHolder 3">
            <a:extLst>
              <a:ext uri="{FF2B5EF4-FFF2-40B4-BE49-F238E27FC236}">
                <a16:creationId xmlns:a16="http://schemas.microsoft.com/office/drawing/2014/main" id="{B8FCF98F-2A2C-4E24-EB58-EE1D549E3CB4}"/>
              </a:ext>
            </a:extLst>
          </p:cNvPr>
          <p:cNvSpPr>
            <a:spLocks noGrp="1"/>
          </p:cNvSpPr>
          <p:nvPr>
            <p:ph type="sldNum" idx="20"/>
          </p:nvPr>
        </p:nvSpPr>
        <p:spPr>
          <a:xfrm>
            <a:off x="4278960" y="10157400"/>
            <a:ext cx="3279600" cy="533160"/>
          </a:xfrm>
          <a:prstGeom prst="rect">
            <a:avLst/>
          </a:prstGeom>
          <a:noFill/>
          <a:ln w="0">
            <a:noFill/>
          </a:ln>
        </p:spPr>
        <p:txBody>
          <a:bodyPr lIns="0" tIns="0" rIns="0" bIns="0" anchor="b">
            <a:noAutofit/>
          </a:bodyPr>
          <a:lstStyle>
            <a:lvl1pPr indent="0" algn="r">
              <a:lnSpc>
                <a:spcPct val="100000"/>
              </a:lnSpc>
              <a:buNone/>
              <a:tabLst>
                <a:tab pos="0" algn="l"/>
              </a:tabLst>
              <a:defRPr lang="fr-CA" sz="1200" b="0" strike="noStrike" spc="-1">
                <a:solidFill>
                  <a:srgbClr val="000000"/>
                </a:solidFill>
                <a:latin typeface="Times New Roman"/>
                <a:ea typeface="Times New Roman"/>
              </a:defRPr>
            </a:lvl1pPr>
          </a:lstStyle>
          <a:p>
            <a:pPr indent="0" algn="r">
              <a:lnSpc>
                <a:spcPct val="100000"/>
              </a:lnSpc>
              <a:buNone/>
              <a:tabLst>
                <a:tab pos="0" algn="l"/>
              </a:tabLst>
            </a:pPr>
            <a:fld id="{D13F0ED8-D89E-4E05-8EE7-CED5D3F81CA0}" type="slidenum">
              <a:rPr lang="fr-CA" sz="1200" b="0" strike="noStrike" spc="-1">
                <a:solidFill>
                  <a:srgbClr val="000000"/>
                </a:solidFill>
                <a:latin typeface="Times New Roman"/>
                <a:ea typeface="Times New Roman"/>
              </a:rPr>
              <a:t>14</a:t>
            </a:fld>
            <a:endParaRPr lang="fr-FR" sz="1200" b="0" strike="noStrike" spc="-1">
              <a:solidFill>
                <a:srgbClr val="000000"/>
              </a:solidFill>
              <a:latin typeface="Times New Roman"/>
            </a:endParaRPr>
          </a:p>
        </p:txBody>
      </p:sp>
    </p:spTree>
    <p:extLst>
      <p:ext uri="{BB962C8B-B14F-4D97-AF65-F5344CB8AC3E}">
        <p14:creationId xmlns:p14="http://schemas.microsoft.com/office/powerpoint/2010/main" val="17319806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67372E-1A49-14B4-98DC-24A88FE3D0B0}"/>
            </a:ext>
          </a:extLst>
        </p:cNvPr>
        <p:cNvGrpSpPr/>
        <p:nvPr/>
      </p:nvGrpSpPr>
      <p:grpSpPr>
        <a:xfrm>
          <a:off x="0" y="0"/>
          <a:ext cx="0" cy="0"/>
          <a:chOff x="0" y="0"/>
          <a:chExt cx="0" cy="0"/>
        </a:xfrm>
      </p:grpSpPr>
      <p:sp>
        <p:nvSpPr>
          <p:cNvPr id="376" name="PlaceHolder 1">
            <a:extLst>
              <a:ext uri="{FF2B5EF4-FFF2-40B4-BE49-F238E27FC236}">
                <a16:creationId xmlns:a16="http://schemas.microsoft.com/office/drawing/2014/main" id="{B13DA59E-AE21-ED46-CB43-AEDD83C74D0D}"/>
              </a:ext>
            </a:extLst>
          </p:cNvPr>
          <p:cNvSpPr>
            <a:spLocks noGrp="1" noRot="1" noChangeAspect="1"/>
          </p:cNvSpPr>
          <p:nvPr>
            <p:ph type="sldImg"/>
          </p:nvPr>
        </p:nvSpPr>
        <p:spPr>
          <a:xfrm>
            <a:off x="1497013" y="1200150"/>
            <a:ext cx="4319587" cy="3240088"/>
          </a:xfrm>
          <a:prstGeom prst="rect">
            <a:avLst/>
          </a:prstGeom>
          <a:ln w="0">
            <a:noFill/>
          </a:ln>
        </p:spPr>
      </p:sp>
      <p:sp>
        <p:nvSpPr>
          <p:cNvPr id="377" name="PlaceHolder 2">
            <a:extLst>
              <a:ext uri="{FF2B5EF4-FFF2-40B4-BE49-F238E27FC236}">
                <a16:creationId xmlns:a16="http://schemas.microsoft.com/office/drawing/2014/main" id="{9B0AC2FE-9057-C5E1-6197-ECF625FA9620}"/>
              </a:ext>
            </a:extLst>
          </p:cNvPr>
          <p:cNvSpPr>
            <a:spLocks noGrp="1"/>
          </p:cNvSpPr>
          <p:nvPr>
            <p:ph type="body"/>
          </p:nvPr>
        </p:nvSpPr>
        <p:spPr>
          <a:xfrm>
            <a:off x="756000" y="5078520"/>
            <a:ext cx="6046560" cy="4809960"/>
          </a:xfrm>
          <a:prstGeom prst="rect">
            <a:avLst/>
          </a:prstGeom>
          <a:noFill/>
          <a:ln w="0">
            <a:noFill/>
          </a:ln>
        </p:spPr>
        <p:txBody>
          <a:bodyPr lIns="0" tIns="0" rIns="0" bIns="0" anchor="t">
            <a:noAutofit/>
          </a:bodyPr>
          <a:lstStyle/>
          <a:p>
            <a:pPr marL="216000" indent="0">
              <a:lnSpc>
                <a:spcPct val="100000"/>
              </a:lnSpc>
              <a:buNone/>
              <a:tabLst>
                <a:tab pos="0" algn="l"/>
              </a:tabLst>
            </a:pPr>
            <a:endParaRPr lang="fr-FR" sz="2000" b="0" strike="noStrike" spc="-1" dirty="0">
              <a:solidFill>
                <a:srgbClr val="000000"/>
              </a:solidFill>
              <a:latin typeface="Arial"/>
            </a:endParaRPr>
          </a:p>
        </p:txBody>
      </p:sp>
      <p:sp>
        <p:nvSpPr>
          <p:cNvPr id="378" name="PlaceHolder 3">
            <a:extLst>
              <a:ext uri="{FF2B5EF4-FFF2-40B4-BE49-F238E27FC236}">
                <a16:creationId xmlns:a16="http://schemas.microsoft.com/office/drawing/2014/main" id="{CF674257-7462-1220-C378-F85AB5F3414B}"/>
              </a:ext>
            </a:extLst>
          </p:cNvPr>
          <p:cNvSpPr>
            <a:spLocks noGrp="1"/>
          </p:cNvSpPr>
          <p:nvPr>
            <p:ph type="sldNum" idx="20"/>
          </p:nvPr>
        </p:nvSpPr>
        <p:spPr>
          <a:xfrm>
            <a:off x="4278960" y="10157400"/>
            <a:ext cx="3279600" cy="533160"/>
          </a:xfrm>
          <a:prstGeom prst="rect">
            <a:avLst/>
          </a:prstGeom>
          <a:noFill/>
          <a:ln w="0">
            <a:noFill/>
          </a:ln>
        </p:spPr>
        <p:txBody>
          <a:bodyPr lIns="0" tIns="0" rIns="0" bIns="0" anchor="b">
            <a:noAutofit/>
          </a:bodyPr>
          <a:lstStyle>
            <a:lvl1pPr indent="0" algn="r">
              <a:lnSpc>
                <a:spcPct val="100000"/>
              </a:lnSpc>
              <a:buNone/>
              <a:tabLst>
                <a:tab pos="0" algn="l"/>
              </a:tabLst>
              <a:defRPr lang="fr-CA" sz="1200" b="0" strike="noStrike" spc="-1">
                <a:solidFill>
                  <a:srgbClr val="000000"/>
                </a:solidFill>
                <a:latin typeface="Times New Roman"/>
                <a:ea typeface="Times New Roman"/>
              </a:defRPr>
            </a:lvl1pPr>
          </a:lstStyle>
          <a:p>
            <a:pPr indent="0" algn="r">
              <a:lnSpc>
                <a:spcPct val="100000"/>
              </a:lnSpc>
              <a:buNone/>
              <a:tabLst>
                <a:tab pos="0" algn="l"/>
              </a:tabLst>
            </a:pPr>
            <a:fld id="{D13F0ED8-D89E-4E05-8EE7-CED5D3F81CA0}" type="slidenum">
              <a:rPr lang="fr-CA" sz="1200" b="0" strike="noStrike" spc="-1">
                <a:solidFill>
                  <a:srgbClr val="000000"/>
                </a:solidFill>
                <a:latin typeface="Times New Roman"/>
                <a:ea typeface="Times New Roman"/>
              </a:rPr>
              <a:t>15</a:t>
            </a:fld>
            <a:endParaRPr lang="fr-FR" sz="1200" b="0" strike="noStrike" spc="-1">
              <a:solidFill>
                <a:srgbClr val="000000"/>
              </a:solidFill>
              <a:latin typeface="Times New Roman"/>
            </a:endParaRPr>
          </a:p>
        </p:txBody>
      </p:sp>
    </p:spTree>
    <p:extLst>
      <p:ext uri="{BB962C8B-B14F-4D97-AF65-F5344CB8AC3E}">
        <p14:creationId xmlns:p14="http://schemas.microsoft.com/office/powerpoint/2010/main" val="32795914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7469F-7A7C-6ECA-3E3F-76C8AEF3D31D}"/>
            </a:ext>
          </a:extLst>
        </p:cNvPr>
        <p:cNvGrpSpPr/>
        <p:nvPr/>
      </p:nvGrpSpPr>
      <p:grpSpPr>
        <a:xfrm>
          <a:off x="0" y="0"/>
          <a:ext cx="0" cy="0"/>
          <a:chOff x="0" y="0"/>
          <a:chExt cx="0" cy="0"/>
        </a:xfrm>
      </p:grpSpPr>
      <p:sp>
        <p:nvSpPr>
          <p:cNvPr id="376" name="PlaceHolder 1">
            <a:extLst>
              <a:ext uri="{FF2B5EF4-FFF2-40B4-BE49-F238E27FC236}">
                <a16:creationId xmlns:a16="http://schemas.microsoft.com/office/drawing/2014/main" id="{C30704C0-3C08-5CC3-41E5-2F0F07766432}"/>
              </a:ext>
            </a:extLst>
          </p:cNvPr>
          <p:cNvSpPr>
            <a:spLocks noGrp="1" noRot="1" noChangeAspect="1"/>
          </p:cNvSpPr>
          <p:nvPr>
            <p:ph type="sldImg"/>
          </p:nvPr>
        </p:nvSpPr>
        <p:spPr>
          <a:xfrm>
            <a:off x="1497013" y="1200150"/>
            <a:ext cx="4319587" cy="3240088"/>
          </a:xfrm>
          <a:prstGeom prst="rect">
            <a:avLst/>
          </a:prstGeom>
          <a:ln w="0">
            <a:noFill/>
          </a:ln>
        </p:spPr>
      </p:sp>
      <p:sp>
        <p:nvSpPr>
          <p:cNvPr id="377" name="PlaceHolder 2">
            <a:extLst>
              <a:ext uri="{FF2B5EF4-FFF2-40B4-BE49-F238E27FC236}">
                <a16:creationId xmlns:a16="http://schemas.microsoft.com/office/drawing/2014/main" id="{A86D93CF-F88A-953D-01AC-20C56F4DA10E}"/>
              </a:ext>
            </a:extLst>
          </p:cNvPr>
          <p:cNvSpPr>
            <a:spLocks noGrp="1"/>
          </p:cNvSpPr>
          <p:nvPr>
            <p:ph type="body"/>
          </p:nvPr>
        </p:nvSpPr>
        <p:spPr>
          <a:xfrm>
            <a:off x="756000" y="5078520"/>
            <a:ext cx="6046560" cy="4809960"/>
          </a:xfrm>
          <a:prstGeom prst="rect">
            <a:avLst/>
          </a:prstGeom>
          <a:noFill/>
          <a:ln w="0">
            <a:noFill/>
          </a:ln>
        </p:spPr>
        <p:txBody>
          <a:bodyPr lIns="0" tIns="0" rIns="0" bIns="0" anchor="t">
            <a:noAutofit/>
          </a:bodyPr>
          <a:lstStyle/>
          <a:p>
            <a:pPr marL="216000" indent="0">
              <a:lnSpc>
                <a:spcPct val="100000"/>
              </a:lnSpc>
              <a:buNone/>
              <a:tabLst>
                <a:tab pos="0" algn="l"/>
              </a:tabLst>
            </a:pPr>
            <a:endParaRPr lang="fr-FR" sz="2000" b="0" strike="noStrike" spc="-1" dirty="0">
              <a:solidFill>
                <a:srgbClr val="000000"/>
              </a:solidFill>
              <a:latin typeface="Arial"/>
            </a:endParaRPr>
          </a:p>
        </p:txBody>
      </p:sp>
      <p:sp>
        <p:nvSpPr>
          <p:cNvPr id="378" name="PlaceHolder 3">
            <a:extLst>
              <a:ext uri="{FF2B5EF4-FFF2-40B4-BE49-F238E27FC236}">
                <a16:creationId xmlns:a16="http://schemas.microsoft.com/office/drawing/2014/main" id="{E61E0039-D22C-E339-F23F-A8A6BFFD6E95}"/>
              </a:ext>
            </a:extLst>
          </p:cNvPr>
          <p:cNvSpPr>
            <a:spLocks noGrp="1"/>
          </p:cNvSpPr>
          <p:nvPr>
            <p:ph type="sldNum" idx="20"/>
          </p:nvPr>
        </p:nvSpPr>
        <p:spPr>
          <a:xfrm>
            <a:off x="4278960" y="10157400"/>
            <a:ext cx="3279600" cy="533160"/>
          </a:xfrm>
          <a:prstGeom prst="rect">
            <a:avLst/>
          </a:prstGeom>
          <a:noFill/>
          <a:ln w="0">
            <a:noFill/>
          </a:ln>
        </p:spPr>
        <p:txBody>
          <a:bodyPr lIns="0" tIns="0" rIns="0" bIns="0" anchor="b">
            <a:noAutofit/>
          </a:bodyPr>
          <a:lstStyle>
            <a:lvl1pPr indent="0" algn="r">
              <a:lnSpc>
                <a:spcPct val="100000"/>
              </a:lnSpc>
              <a:buNone/>
              <a:tabLst>
                <a:tab pos="0" algn="l"/>
              </a:tabLst>
              <a:defRPr lang="fr-CA" sz="1200" b="0" strike="noStrike" spc="-1">
                <a:solidFill>
                  <a:srgbClr val="000000"/>
                </a:solidFill>
                <a:latin typeface="Times New Roman"/>
                <a:ea typeface="Times New Roman"/>
              </a:defRPr>
            </a:lvl1pPr>
          </a:lstStyle>
          <a:p>
            <a:pPr indent="0" algn="r">
              <a:lnSpc>
                <a:spcPct val="100000"/>
              </a:lnSpc>
              <a:buNone/>
              <a:tabLst>
                <a:tab pos="0" algn="l"/>
              </a:tabLst>
            </a:pPr>
            <a:fld id="{D13F0ED8-D89E-4E05-8EE7-CED5D3F81CA0}" type="slidenum">
              <a:rPr lang="fr-CA" sz="1200" b="0" strike="noStrike" spc="-1">
                <a:solidFill>
                  <a:srgbClr val="000000"/>
                </a:solidFill>
                <a:latin typeface="Times New Roman"/>
                <a:ea typeface="Times New Roman"/>
              </a:rPr>
              <a:t>16</a:t>
            </a:fld>
            <a:endParaRPr lang="fr-FR" sz="1200" b="0" strike="noStrike" spc="-1">
              <a:solidFill>
                <a:srgbClr val="000000"/>
              </a:solidFill>
              <a:latin typeface="Times New Roman"/>
            </a:endParaRPr>
          </a:p>
        </p:txBody>
      </p:sp>
    </p:spTree>
    <p:extLst>
      <p:ext uri="{BB962C8B-B14F-4D97-AF65-F5344CB8AC3E}">
        <p14:creationId xmlns:p14="http://schemas.microsoft.com/office/powerpoint/2010/main" val="28267806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00150-4108-49E8-C2BA-636B4F466F26}"/>
            </a:ext>
          </a:extLst>
        </p:cNvPr>
        <p:cNvGrpSpPr/>
        <p:nvPr/>
      </p:nvGrpSpPr>
      <p:grpSpPr>
        <a:xfrm>
          <a:off x="0" y="0"/>
          <a:ext cx="0" cy="0"/>
          <a:chOff x="0" y="0"/>
          <a:chExt cx="0" cy="0"/>
        </a:xfrm>
      </p:grpSpPr>
      <p:sp>
        <p:nvSpPr>
          <p:cNvPr id="376" name="PlaceHolder 1">
            <a:extLst>
              <a:ext uri="{FF2B5EF4-FFF2-40B4-BE49-F238E27FC236}">
                <a16:creationId xmlns:a16="http://schemas.microsoft.com/office/drawing/2014/main" id="{6863DF20-92DB-80C1-231E-4B1CA432AD13}"/>
              </a:ext>
            </a:extLst>
          </p:cNvPr>
          <p:cNvSpPr>
            <a:spLocks noGrp="1" noRot="1" noChangeAspect="1"/>
          </p:cNvSpPr>
          <p:nvPr>
            <p:ph type="sldImg"/>
          </p:nvPr>
        </p:nvSpPr>
        <p:spPr>
          <a:xfrm>
            <a:off x="1497013" y="1200150"/>
            <a:ext cx="4319587" cy="3240088"/>
          </a:xfrm>
          <a:prstGeom prst="rect">
            <a:avLst/>
          </a:prstGeom>
          <a:ln w="0">
            <a:noFill/>
          </a:ln>
        </p:spPr>
      </p:sp>
      <p:sp>
        <p:nvSpPr>
          <p:cNvPr id="377" name="PlaceHolder 2">
            <a:extLst>
              <a:ext uri="{FF2B5EF4-FFF2-40B4-BE49-F238E27FC236}">
                <a16:creationId xmlns:a16="http://schemas.microsoft.com/office/drawing/2014/main" id="{CCCF4539-2A00-6205-86A7-DCDFEB34F2EC}"/>
              </a:ext>
            </a:extLst>
          </p:cNvPr>
          <p:cNvSpPr>
            <a:spLocks noGrp="1"/>
          </p:cNvSpPr>
          <p:nvPr>
            <p:ph type="body"/>
          </p:nvPr>
        </p:nvSpPr>
        <p:spPr>
          <a:xfrm>
            <a:off x="756000" y="5078520"/>
            <a:ext cx="6046560" cy="4809960"/>
          </a:xfrm>
          <a:prstGeom prst="rect">
            <a:avLst/>
          </a:prstGeom>
          <a:noFill/>
          <a:ln w="0">
            <a:noFill/>
          </a:ln>
        </p:spPr>
        <p:txBody>
          <a:bodyPr lIns="0" tIns="0" rIns="0" bIns="0" anchor="t">
            <a:noAutofit/>
          </a:bodyPr>
          <a:lstStyle/>
          <a:p>
            <a:pPr marL="216000" indent="0">
              <a:lnSpc>
                <a:spcPct val="100000"/>
              </a:lnSpc>
              <a:buNone/>
              <a:tabLst>
                <a:tab pos="0" algn="l"/>
              </a:tabLst>
            </a:pPr>
            <a:endParaRPr lang="fr-FR" sz="2000" b="0" strike="noStrike" spc="-1" dirty="0">
              <a:solidFill>
                <a:srgbClr val="000000"/>
              </a:solidFill>
              <a:latin typeface="Arial"/>
            </a:endParaRPr>
          </a:p>
        </p:txBody>
      </p:sp>
      <p:sp>
        <p:nvSpPr>
          <p:cNvPr id="378" name="PlaceHolder 3">
            <a:extLst>
              <a:ext uri="{FF2B5EF4-FFF2-40B4-BE49-F238E27FC236}">
                <a16:creationId xmlns:a16="http://schemas.microsoft.com/office/drawing/2014/main" id="{AD540F14-BEA2-B907-7949-FC730C08B9DE}"/>
              </a:ext>
            </a:extLst>
          </p:cNvPr>
          <p:cNvSpPr>
            <a:spLocks noGrp="1"/>
          </p:cNvSpPr>
          <p:nvPr>
            <p:ph type="sldNum" idx="20"/>
          </p:nvPr>
        </p:nvSpPr>
        <p:spPr>
          <a:xfrm>
            <a:off x="4278960" y="10157400"/>
            <a:ext cx="3279600" cy="533160"/>
          </a:xfrm>
          <a:prstGeom prst="rect">
            <a:avLst/>
          </a:prstGeom>
          <a:noFill/>
          <a:ln w="0">
            <a:noFill/>
          </a:ln>
        </p:spPr>
        <p:txBody>
          <a:bodyPr lIns="0" tIns="0" rIns="0" bIns="0" anchor="b">
            <a:noAutofit/>
          </a:bodyPr>
          <a:lstStyle>
            <a:lvl1pPr indent="0" algn="r">
              <a:lnSpc>
                <a:spcPct val="100000"/>
              </a:lnSpc>
              <a:buNone/>
              <a:tabLst>
                <a:tab pos="0" algn="l"/>
              </a:tabLst>
              <a:defRPr lang="fr-CA" sz="1200" b="0" strike="noStrike" spc="-1">
                <a:solidFill>
                  <a:srgbClr val="000000"/>
                </a:solidFill>
                <a:latin typeface="Times New Roman"/>
                <a:ea typeface="Times New Roman"/>
              </a:defRPr>
            </a:lvl1pPr>
          </a:lstStyle>
          <a:p>
            <a:pPr indent="0" algn="r">
              <a:lnSpc>
                <a:spcPct val="100000"/>
              </a:lnSpc>
              <a:buNone/>
              <a:tabLst>
                <a:tab pos="0" algn="l"/>
              </a:tabLst>
            </a:pPr>
            <a:fld id="{D13F0ED8-D89E-4E05-8EE7-CED5D3F81CA0}" type="slidenum">
              <a:rPr lang="fr-CA" sz="1200" b="0" strike="noStrike" spc="-1">
                <a:solidFill>
                  <a:srgbClr val="000000"/>
                </a:solidFill>
                <a:latin typeface="Times New Roman"/>
                <a:ea typeface="Times New Roman"/>
              </a:rPr>
              <a:t>17</a:t>
            </a:fld>
            <a:endParaRPr lang="fr-FR" sz="1200" b="0" strike="noStrike" spc="-1">
              <a:solidFill>
                <a:srgbClr val="000000"/>
              </a:solidFill>
              <a:latin typeface="Times New Roman"/>
            </a:endParaRPr>
          </a:p>
        </p:txBody>
      </p:sp>
    </p:spTree>
    <p:extLst>
      <p:ext uri="{BB962C8B-B14F-4D97-AF65-F5344CB8AC3E}">
        <p14:creationId xmlns:p14="http://schemas.microsoft.com/office/powerpoint/2010/main" val="6012460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 name="PlaceHolder 1"/>
          <p:cNvSpPr>
            <a:spLocks noGrp="1" noRot="1" noChangeAspect="1"/>
          </p:cNvSpPr>
          <p:nvPr>
            <p:ph type="sldImg"/>
          </p:nvPr>
        </p:nvSpPr>
        <p:spPr>
          <a:xfrm>
            <a:off x="1497013" y="1200150"/>
            <a:ext cx="4319587" cy="3240088"/>
          </a:xfrm>
          <a:prstGeom prst="rect">
            <a:avLst/>
          </a:prstGeom>
          <a:ln w="0">
            <a:noFill/>
          </a:ln>
        </p:spPr>
      </p:sp>
      <p:sp>
        <p:nvSpPr>
          <p:cNvPr id="380" name="PlaceHolder 2"/>
          <p:cNvSpPr>
            <a:spLocks noGrp="1"/>
          </p:cNvSpPr>
          <p:nvPr>
            <p:ph type="body"/>
          </p:nvPr>
        </p:nvSpPr>
        <p:spPr>
          <a:xfrm>
            <a:off x="756000" y="5078520"/>
            <a:ext cx="6046560" cy="4809960"/>
          </a:xfrm>
          <a:prstGeom prst="rect">
            <a:avLst/>
          </a:prstGeom>
          <a:noFill/>
          <a:ln w="0">
            <a:noFill/>
          </a:ln>
        </p:spPr>
        <p:txBody>
          <a:bodyPr lIns="0" tIns="0" rIns="0" bIns="0" anchor="t">
            <a:noAutofit/>
          </a:bodyPr>
          <a:lstStyle/>
          <a:p>
            <a:pPr marL="216000" indent="0">
              <a:buNone/>
            </a:pPr>
            <a:endParaRPr lang="fr-FR" sz="1800" b="0" strike="noStrike" spc="-1">
              <a:solidFill>
                <a:srgbClr val="000000"/>
              </a:solidFill>
              <a:latin typeface="Arial"/>
            </a:endParaRPr>
          </a:p>
        </p:txBody>
      </p:sp>
      <p:sp>
        <p:nvSpPr>
          <p:cNvPr id="381" name="PlaceHolder 3"/>
          <p:cNvSpPr>
            <a:spLocks noGrp="1"/>
          </p:cNvSpPr>
          <p:nvPr>
            <p:ph type="sldNum" idx="21"/>
          </p:nvPr>
        </p:nvSpPr>
        <p:spPr>
          <a:xfrm>
            <a:off x="4278960" y="10157400"/>
            <a:ext cx="3279600" cy="533160"/>
          </a:xfrm>
          <a:prstGeom prst="rect">
            <a:avLst/>
          </a:prstGeom>
          <a:noFill/>
          <a:ln w="0">
            <a:noFill/>
          </a:ln>
        </p:spPr>
        <p:txBody>
          <a:bodyPr lIns="0" tIns="0" rIns="0" bIns="0" anchor="b">
            <a:noAutofit/>
          </a:bodyPr>
          <a:lstStyle>
            <a:lvl1pPr indent="0" algn="r">
              <a:lnSpc>
                <a:spcPct val="100000"/>
              </a:lnSpc>
              <a:buNone/>
              <a:tabLst>
                <a:tab pos="0" algn="l"/>
              </a:tabLst>
              <a:defRPr lang="fr-CA" sz="1200" b="0" strike="noStrike" spc="-1">
                <a:solidFill>
                  <a:srgbClr val="000000"/>
                </a:solidFill>
                <a:latin typeface="Times New Roman"/>
                <a:ea typeface="Times New Roman"/>
              </a:defRPr>
            </a:lvl1pPr>
          </a:lstStyle>
          <a:p>
            <a:pPr indent="0" algn="r">
              <a:lnSpc>
                <a:spcPct val="100000"/>
              </a:lnSpc>
              <a:buNone/>
              <a:tabLst>
                <a:tab pos="0" algn="l"/>
              </a:tabLst>
            </a:pPr>
            <a:fld id="{719C76FF-899A-4D1B-9BE3-F31C8A5CBAA4}" type="slidenum">
              <a:rPr lang="fr-CA" sz="1200" b="0" strike="noStrike" spc="-1">
                <a:solidFill>
                  <a:srgbClr val="000000"/>
                </a:solidFill>
                <a:latin typeface="Times New Roman"/>
                <a:ea typeface="Times New Roman"/>
              </a:rPr>
              <a:t>18</a:t>
            </a:fld>
            <a:endParaRPr lang="fr-FR" sz="1200" b="0" strike="noStrike" spc="-1">
              <a:solidFill>
                <a:srgbClr val="000000"/>
              </a:solidFill>
              <a:latin typeface="Times New Roman"/>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 name="PlaceHolder 1"/>
          <p:cNvSpPr>
            <a:spLocks noGrp="1" noRot="1" noChangeAspect="1"/>
          </p:cNvSpPr>
          <p:nvPr>
            <p:ph type="sldImg"/>
          </p:nvPr>
        </p:nvSpPr>
        <p:spPr>
          <a:xfrm>
            <a:off x="1371600" y="1143000"/>
            <a:ext cx="4113720" cy="3085200"/>
          </a:xfrm>
          <a:prstGeom prst="rect">
            <a:avLst/>
          </a:prstGeom>
          <a:ln w="0">
            <a:noFill/>
          </a:ln>
        </p:spPr>
      </p:sp>
      <p:sp>
        <p:nvSpPr>
          <p:cNvPr id="499" name="PlaceHolder 2"/>
          <p:cNvSpPr>
            <a:spLocks noGrp="1"/>
          </p:cNvSpPr>
          <p:nvPr>
            <p:ph type="body"/>
          </p:nvPr>
        </p:nvSpPr>
        <p:spPr>
          <a:xfrm>
            <a:off x="685800" y="4400640"/>
            <a:ext cx="5484960" cy="3598920"/>
          </a:xfrm>
          <a:prstGeom prst="rect">
            <a:avLst/>
          </a:prstGeom>
          <a:noFill/>
          <a:ln w="0">
            <a:noFill/>
          </a:ln>
        </p:spPr>
        <p:txBody>
          <a:bodyPr lIns="0" tIns="0" rIns="0" bIns="0" anchor="t">
            <a:noAutofit/>
          </a:bodyPr>
          <a:lstStyle/>
          <a:p>
            <a:pPr marL="216000" indent="0">
              <a:buNone/>
            </a:pPr>
            <a:endParaRPr lang="fr-FR" sz="1800" b="0" strike="noStrike" spc="-1">
              <a:solidFill>
                <a:srgbClr val="000000"/>
              </a:solidFill>
              <a:latin typeface="Arial"/>
            </a:endParaRPr>
          </a:p>
        </p:txBody>
      </p:sp>
      <p:sp>
        <p:nvSpPr>
          <p:cNvPr id="500" name="PlaceHolder 3"/>
          <p:cNvSpPr>
            <a:spLocks noGrp="1"/>
          </p:cNvSpPr>
          <p:nvPr>
            <p:ph type="sldNum" idx="66"/>
          </p:nvPr>
        </p:nvSpPr>
        <p:spPr>
          <a:xfrm>
            <a:off x="3884760" y="8685360"/>
            <a:ext cx="2970360" cy="457200"/>
          </a:xfrm>
          <a:prstGeom prst="rect">
            <a:avLst/>
          </a:prstGeom>
          <a:noFill/>
          <a:ln w="0">
            <a:noFill/>
          </a:ln>
        </p:spPr>
        <p:txBody>
          <a:bodyPr lIns="0" tIns="0" rIns="0" bIns="0" anchor="b">
            <a:noAutofit/>
          </a:bodyPr>
          <a:lstStyle>
            <a:lvl1pPr indent="0" algn="r">
              <a:lnSpc>
                <a:spcPct val="100000"/>
              </a:lnSpc>
              <a:buNone/>
              <a:tabLst>
                <a:tab pos="0" algn="l"/>
              </a:tabLst>
              <a:defRPr lang="en-CA" sz="1200" b="0" strike="noStrike" spc="-1">
                <a:solidFill>
                  <a:srgbClr val="000000"/>
                </a:solidFill>
                <a:latin typeface="Times New Roman"/>
                <a:ea typeface="+mn-ea"/>
              </a:defRPr>
            </a:lvl1pPr>
          </a:lstStyle>
          <a:p>
            <a:pPr indent="0" algn="r">
              <a:lnSpc>
                <a:spcPct val="100000"/>
              </a:lnSpc>
              <a:buNone/>
              <a:tabLst>
                <a:tab pos="0" algn="l"/>
              </a:tabLst>
            </a:pPr>
            <a:fld id="{370F3E79-EFE6-4C7E-90CD-EF273D64522A}" type="slidenum">
              <a:rPr lang="en-CA" sz="1200" b="0" strike="noStrike" spc="-1">
                <a:solidFill>
                  <a:srgbClr val="000000"/>
                </a:solidFill>
                <a:latin typeface="Times New Roman"/>
                <a:ea typeface="+mn-ea"/>
              </a:rPr>
              <a:t>19</a:t>
            </a:fld>
            <a:endParaRPr lang="fr-FR" sz="1200" b="0" strike="noStrike" spc="-1">
              <a:solidFill>
                <a:srgbClr val="000000"/>
              </a:solidFill>
              <a:latin typeface="Times New Roman"/>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Arial"/>
            </a:endParaRPr>
          </a:p>
        </p:txBody>
      </p:sp>
      <p:sp>
        <p:nvSpPr>
          <p:cNvPr id="3" name="PlaceHolder 2"/>
          <p:cNvSpPr>
            <a:spLocks noGrp="1"/>
          </p:cNvSpPr>
          <p:nvPr>
            <p:ph type="subTitle"/>
          </p:nvPr>
        </p:nvSpPr>
        <p:spPr>
          <a:xfrm>
            <a:off x="457200" y="1604520"/>
            <a:ext cx="8229240" cy="3977280"/>
          </a:xfrm>
          <a:prstGeom prst="rect">
            <a:avLst/>
          </a:prstGeom>
          <a:noFill/>
          <a:ln w="0">
            <a:noFill/>
          </a:ln>
        </p:spPr>
        <p:txBody>
          <a:bodyPr lIns="0" tIns="0" rIns="0" bIns="0" anchor="ctr">
            <a:noAutofit/>
          </a:bodyPr>
          <a:lstStyle/>
          <a:p>
            <a:pPr indent="0" algn="ctr">
              <a:buNone/>
            </a:pPr>
            <a:endParaRPr lang="fr-FR" sz="3200" b="0" strike="noStrike" spc="-1">
              <a:solidFill>
                <a:srgbClr val="000000"/>
              </a:solidFill>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Arial"/>
            </a:endParaRPr>
          </a:p>
        </p:txBody>
      </p:sp>
      <p:sp>
        <p:nvSpPr>
          <p:cNvPr id="5" name="PlaceHolder 2"/>
          <p:cNvSpPr>
            <a:spLocks noGrp="1"/>
          </p:cNvSpPr>
          <p:nvPr>
            <p:ph/>
          </p:nvPr>
        </p:nvSpPr>
        <p:spPr>
          <a:xfrm>
            <a:off x="457200" y="1604520"/>
            <a:ext cx="8229240" cy="397728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Arial"/>
            </a:endParaRPr>
          </a:p>
        </p:txBody>
      </p:sp>
      <p:sp>
        <p:nvSpPr>
          <p:cNvPr id="7" name="PlaceHolder 2"/>
          <p:cNvSpPr>
            <a:spLocks noGrp="1"/>
          </p:cNvSpPr>
          <p:nvPr>
            <p:ph/>
          </p:nvPr>
        </p:nvSpPr>
        <p:spPr>
          <a:xfrm>
            <a:off x="457200" y="1604520"/>
            <a:ext cx="4015800" cy="397728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8" name="PlaceHolder 3"/>
          <p:cNvSpPr>
            <a:spLocks noGrp="1"/>
          </p:cNvSpPr>
          <p:nvPr>
            <p:ph/>
          </p:nvPr>
        </p:nvSpPr>
        <p:spPr>
          <a:xfrm>
            <a:off x="4674240" y="1604520"/>
            <a:ext cx="4015800" cy="397728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457200" y="273600"/>
            <a:ext cx="8229240" cy="5307840"/>
          </a:xfrm>
          <a:prstGeom prst="rect">
            <a:avLst/>
          </a:prstGeom>
          <a:noFill/>
          <a:ln w="0">
            <a:noFill/>
          </a:ln>
        </p:spPr>
        <p:txBody>
          <a:bodyPr lIns="0" tIns="0" rIns="0" bIns="0" anchor="ctr">
            <a:noAutofit/>
          </a:bodyPr>
          <a:lstStyle/>
          <a:p>
            <a:pPr algn="ctr"/>
            <a:endParaRPr lang="fr-FR" sz="3200" b="0" strike="noStrike" spc="-1">
              <a:solidFill>
                <a:srgbClr val="000000"/>
              </a:solidFill>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Arial"/>
            </a:endParaRPr>
          </a:p>
        </p:txBody>
      </p:sp>
      <p:sp>
        <p:nvSpPr>
          <p:cNvPr id="12"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13" name="PlaceHolder 3"/>
          <p:cNvSpPr>
            <a:spLocks noGrp="1"/>
          </p:cNvSpPr>
          <p:nvPr>
            <p:ph/>
          </p:nvPr>
        </p:nvSpPr>
        <p:spPr>
          <a:xfrm>
            <a:off x="4674240" y="1604520"/>
            <a:ext cx="4015800" cy="397728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14" name="PlaceHolder 4"/>
          <p:cNvSpPr>
            <a:spLocks noGrp="1"/>
          </p:cNvSpPr>
          <p:nvPr>
            <p:ph/>
          </p:nvPr>
        </p:nvSpPr>
        <p:spPr>
          <a:xfrm>
            <a:off x="457200" y="3682080"/>
            <a:ext cx="40158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Arial"/>
            </a:endParaRPr>
          </a:p>
        </p:txBody>
      </p:sp>
      <p:sp>
        <p:nvSpPr>
          <p:cNvPr id="16" name="PlaceHolder 2"/>
          <p:cNvSpPr>
            <a:spLocks noGrp="1"/>
          </p:cNvSpPr>
          <p:nvPr>
            <p:ph/>
          </p:nvPr>
        </p:nvSpPr>
        <p:spPr>
          <a:xfrm>
            <a:off x="457200" y="1604520"/>
            <a:ext cx="4015800" cy="397728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17"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18" name="PlaceHolder 4"/>
          <p:cNvSpPr>
            <a:spLocks noGrp="1"/>
          </p:cNvSpPr>
          <p:nvPr>
            <p:ph/>
          </p:nvPr>
        </p:nvSpPr>
        <p:spPr>
          <a:xfrm>
            <a:off x="4674240" y="3682080"/>
            <a:ext cx="40158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Arial"/>
            </a:endParaRPr>
          </a:p>
        </p:txBody>
      </p:sp>
      <p:sp>
        <p:nvSpPr>
          <p:cNvPr id="20"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21"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22" name="PlaceHolder 4"/>
          <p:cNvSpPr>
            <a:spLocks noGrp="1"/>
          </p:cNvSpPr>
          <p:nvPr>
            <p:ph/>
          </p:nvPr>
        </p:nvSpPr>
        <p:spPr>
          <a:xfrm>
            <a:off x="457200" y="3682080"/>
            <a:ext cx="822924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Arial"/>
            </a:endParaRPr>
          </a:p>
        </p:txBody>
      </p:sp>
      <p:sp>
        <p:nvSpPr>
          <p:cNvPr id="24" name="PlaceHolder 2"/>
          <p:cNvSpPr>
            <a:spLocks noGrp="1"/>
          </p:cNvSpPr>
          <p:nvPr>
            <p:ph/>
          </p:nvPr>
        </p:nvSpPr>
        <p:spPr>
          <a:xfrm>
            <a:off x="457200" y="1604520"/>
            <a:ext cx="822924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25" name="PlaceHolder 3"/>
          <p:cNvSpPr>
            <a:spLocks noGrp="1"/>
          </p:cNvSpPr>
          <p:nvPr>
            <p:ph/>
          </p:nvPr>
        </p:nvSpPr>
        <p:spPr>
          <a:xfrm>
            <a:off x="457200" y="3682080"/>
            <a:ext cx="822924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Arial"/>
            </a:endParaRPr>
          </a:p>
        </p:txBody>
      </p:sp>
      <p:sp>
        <p:nvSpPr>
          <p:cNvPr id="27"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28"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29" name="PlaceHolder 4"/>
          <p:cNvSpPr>
            <a:spLocks noGrp="1"/>
          </p:cNvSpPr>
          <p:nvPr>
            <p:ph/>
          </p:nvPr>
        </p:nvSpPr>
        <p:spPr>
          <a:xfrm>
            <a:off x="457200" y="3682080"/>
            <a:ext cx="40158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30" name="PlaceHolder 5"/>
          <p:cNvSpPr>
            <a:spLocks noGrp="1"/>
          </p:cNvSpPr>
          <p:nvPr>
            <p:ph/>
          </p:nvPr>
        </p:nvSpPr>
        <p:spPr>
          <a:xfrm>
            <a:off x="4674240" y="3682080"/>
            <a:ext cx="40158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Arial"/>
            </a:endParaRPr>
          </a:p>
        </p:txBody>
      </p:sp>
      <p:sp>
        <p:nvSpPr>
          <p:cNvPr id="32" name="PlaceHolder 2"/>
          <p:cNvSpPr>
            <a:spLocks noGrp="1"/>
          </p:cNvSpPr>
          <p:nvPr>
            <p:ph/>
          </p:nvPr>
        </p:nvSpPr>
        <p:spPr>
          <a:xfrm>
            <a:off x="457200" y="1604520"/>
            <a:ext cx="26496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33" name="PlaceHolder 3"/>
          <p:cNvSpPr>
            <a:spLocks noGrp="1"/>
          </p:cNvSpPr>
          <p:nvPr>
            <p:ph/>
          </p:nvPr>
        </p:nvSpPr>
        <p:spPr>
          <a:xfrm>
            <a:off x="3239640" y="1604520"/>
            <a:ext cx="26496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34" name="PlaceHolder 4"/>
          <p:cNvSpPr>
            <a:spLocks noGrp="1"/>
          </p:cNvSpPr>
          <p:nvPr>
            <p:ph/>
          </p:nvPr>
        </p:nvSpPr>
        <p:spPr>
          <a:xfrm>
            <a:off x="6022080" y="1604520"/>
            <a:ext cx="26496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35" name="PlaceHolder 5"/>
          <p:cNvSpPr>
            <a:spLocks noGrp="1"/>
          </p:cNvSpPr>
          <p:nvPr>
            <p:ph/>
          </p:nvPr>
        </p:nvSpPr>
        <p:spPr>
          <a:xfrm>
            <a:off x="457200" y="3682080"/>
            <a:ext cx="26496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36" name="PlaceHolder 6"/>
          <p:cNvSpPr>
            <a:spLocks noGrp="1"/>
          </p:cNvSpPr>
          <p:nvPr>
            <p:ph/>
          </p:nvPr>
        </p:nvSpPr>
        <p:spPr>
          <a:xfrm>
            <a:off x="3239640" y="3682080"/>
            <a:ext cx="26496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37" name="PlaceHolder 7"/>
          <p:cNvSpPr>
            <a:spLocks noGrp="1"/>
          </p:cNvSpPr>
          <p:nvPr>
            <p:ph/>
          </p:nvPr>
        </p:nvSpPr>
        <p:spPr>
          <a:xfrm>
            <a:off x="6022080" y="3682080"/>
            <a:ext cx="26496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2"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Arial"/>
            </a:endParaRPr>
          </a:p>
        </p:txBody>
      </p:sp>
      <p:sp>
        <p:nvSpPr>
          <p:cNvPr id="43" name="PlaceHolder 2"/>
          <p:cNvSpPr>
            <a:spLocks noGrp="1"/>
          </p:cNvSpPr>
          <p:nvPr>
            <p:ph type="subTitle"/>
          </p:nvPr>
        </p:nvSpPr>
        <p:spPr>
          <a:xfrm>
            <a:off x="457200" y="1604520"/>
            <a:ext cx="8229240" cy="3977280"/>
          </a:xfrm>
          <a:prstGeom prst="rect">
            <a:avLst/>
          </a:prstGeom>
          <a:noFill/>
          <a:ln w="0">
            <a:noFill/>
          </a:ln>
        </p:spPr>
        <p:txBody>
          <a:bodyPr lIns="0" tIns="0" rIns="0" bIns="0" anchor="ctr">
            <a:noAutofit/>
          </a:bodyPr>
          <a:lstStyle/>
          <a:p>
            <a:pPr indent="0" algn="ctr">
              <a:buNone/>
            </a:pPr>
            <a:endParaRPr lang="fr-FR" sz="3200" b="0" strike="noStrike" spc="-1">
              <a:solidFill>
                <a:srgbClr val="000000"/>
              </a:solidFill>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Arial"/>
            </a:endParaRPr>
          </a:p>
        </p:txBody>
      </p:sp>
      <p:sp>
        <p:nvSpPr>
          <p:cNvPr id="45" name="PlaceHolder 2"/>
          <p:cNvSpPr>
            <a:spLocks noGrp="1"/>
          </p:cNvSpPr>
          <p:nvPr>
            <p:ph/>
          </p:nvPr>
        </p:nvSpPr>
        <p:spPr>
          <a:xfrm>
            <a:off x="457200" y="1604520"/>
            <a:ext cx="8229240" cy="397728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6"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Arial"/>
            </a:endParaRPr>
          </a:p>
        </p:txBody>
      </p:sp>
      <p:sp>
        <p:nvSpPr>
          <p:cNvPr id="47" name="PlaceHolder 2"/>
          <p:cNvSpPr>
            <a:spLocks noGrp="1"/>
          </p:cNvSpPr>
          <p:nvPr>
            <p:ph/>
          </p:nvPr>
        </p:nvSpPr>
        <p:spPr>
          <a:xfrm>
            <a:off x="457200" y="1604520"/>
            <a:ext cx="4015800" cy="397728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48" name="PlaceHolder 3"/>
          <p:cNvSpPr>
            <a:spLocks noGrp="1"/>
          </p:cNvSpPr>
          <p:nvPr>
            <p:ph/>
          </p:nvPr>
        </p:nvSpPr>
        <p:spPr>
          <a:xfrm>
            <a:off x="4674240" y="1604520"/>
            <a:ext cx="4015800" cy="397728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9"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0" name="PlaceHolder 1"/>
          <p:cNvSpPr>
            <a:spLocks noGrp="1"/>
          </p:cNvSpPr>
          <p:nvPr>
            <p:ph type="subTitle"/>
          </p:nvPr>
        </p:nvSpPr>
        <p:spPr>
          <a:xfrm>
            <a:off x="457200" y="273600"/>
            <a:ext cx="8229240" cy="5307840"/>
          </a:xfrm>
          <a:prstGeom prst="rect">
            <a:avLst/>
          </a:prstGeom>
          <a:noFill/>
          <a:ln w="0">
            <a:noFill/>
          </a:ln>
        </p:spPr>
        <p:txBody>
          <a:bodyPr lIns="0" tIns="0" rIns="0" bIns="0" anchor="ctr">
            <a:noAutofit/>
          </a:bodyPr>
          <a:lstStyle/>
          <a:p>
            <a:pPr algn="ctr"/>
            <a:endParaRPr lang="fr-FR" sz="3200" b="0" strike="noStrike" spc="-1">
              <a:solidFill>
                <a:srgbClr val="000000"/>
              </a:solidFill>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Arial"/>
            </a:endParaRPr>
          </a:p>
        </p:txBody>
      </p:sp>
      <p:sp>
        <p:nvSpPr>
          <p:cNvPr id="52"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53" name="PlaceHolder 3"/>
          <p:cNvSpPr>
            <a:spLocks noGrp="1"/>
          </p:cNvSpPr>
          <p:nvPr>
            <p:ph/>
          </p:nvPr>
        </p:nvSpPr>
        <p:spPr>
          <a:xfrm>
            <a:off x="4674240" y="1604520"/>
            <a:ext cx="4015800" cy="397728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54" name="PlaceHolder 4"/>
          <p:cNvSpPr>
            <a:spLocks noGrp="1"/>
          </p:cNvSpPr>
          <p:nvPr>
            <p:ph/>
          </p:nvPr>
        </p:nvSpPr>
        <p:spPr>
          <a:xfrm>
            <a:off x="457200" y="3682080"/>
            <a:ext cx="40158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Arial"/>
            </a:endParaRPr>
          </a:p>
        </p:txBody>
      </p:sp>
      <p:sp>
        <p:nvSpPr>
          <p:cNvPr id="56" name="PlaceHolder 2"/>
          <p:cNvSpPr>
            <a:spLocks noGrp="1"/>
          </p:cNvSpPr>
          <p:nvPr>
            <p:ph/>
          </p:nvPr>
        </p:nvSpPr>
        <p:spPr>
          <a:xfrm>
            <a:off x="457200" y="1604520"/>
            <a:ext cx="4015800" cy="397728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57"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58" name="PlaceHolder 4"/>
          <p:cNvSpPr>
            <a:spLocks noGrp="1"/>
          </p:cNvSpPr>
          <p:nvPr>
            <p:ph/>
          </p:nvPr>
        </p:nvSpPr>
        <p:spPr>
          <a:xfrm>
            <a:off x="4674240" y="3682080"/>
            <a:ext cx="40158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Arial"/>
            </a:endParaRPr>
          </a:p>
        </p:txBody>
      </p:sp>
      <p:sp>
        <p:nvSpPr>
          <p:cNvPr id="60"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61"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62" name="PlaceHolder 4"/>
          <p:cNvSpPr>
            <a:spLocks noGrp="1"/>
          </p:cNvSpPr>
          <p:nvPr>
            <p:ph/>
          </p:nvPr>
        </p:nvSpPr>
        <p:spPr>
          <a:xfrm>
            <a:off x="457200" y="3682080"/>
            <a:ext cx="822924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Arial"/>
            </a:endParaRPr>
          </a:p>
        </p:txBody>
      </p:sp>
      <p:sp>
        <p:nvSpPr>
          <p:cNvPr id="64" name="PlaceHolder 2"/>
          <p:cNvSpPr>
            <a:spLocks noGrp="1"/>
          </p:cNvSpPr>
          <p:nvPr>
            <p:ph/>
          </p:nvPr>
        </p:nvSpPr>
        <p:spPr>
          <a:xfrm>
            <a:off x="457200" y="1604520"/>
            <a:ext cx="822924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65" name="PlaceHolder 3"/>
          <p:cNvSpPr>
            <a:spLocks noGrp="1"/>
          </p:cNvSpPr>
          <p:nvPr>
            <p:ph/>
          </p:nvPr>
        </p:nvSpPr>
        <p:spPr>
          <a:xfrm>
            <a:off x="457200" y="3682080"/>
            <a:ext cx="822924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6"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Arial"/>
            </a:endParaRPr>
          </a:p>
        </p:txBody>
      </p:sp>
      <p:sp>
        <p:nvSpPr>
          <p:cNvPr id="67"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68"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69" name="PlaceHolder 4"/>
          <p:cNvSpPr>
            <a:spLocks noGrp="1"/>
          </p:cNvSpPr>
          <p:nvPr>
            <p:ph/>
          </p:nvPr>
        </p:nvSpPr>
        <p:spPr>
          <a:xfrm>
            <a:off x="457200" y="3682080"/>
            <a:ext cx="40158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70" name="PlaceHolder 5"/>
          <p:cNvSpPr>
            <a:spLocks noGrp="1"/>
          </p:cNvSpPr>
          <p:nvPr>
            <p:ph/>
          </p:nvPr>
        </p:nvSpPr>
        <p:spPr>
          <a:xfrm>
            <a:off x="4674240" y="3682080"/>
            <a:ext cx="40158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buNone/>
            </a:pPr>
            <a:endParaRPr lang="fr-FR" sz="1800" b="0" strike="noStrike" spc="-1">
              <a:solidFill>
                <a:srgbClr val="000000"/>
              </a:solidFill>
              <a:latin typeface="Arial"/>
            </a:endParaRPr>
          </a:p>
        </p:txBody>
      </p:sp>
      <p:sp>
        <p:nvSpPr>
          <p:cNvPr id="72" name="PlaceHolder 2"/>
          <p:cNvSpPr>
            <a:spLocks noGrp="1"/>
          </p:cNvSpPr>
          <p:nvPr>
            <p:ph/>
          </p:nvPr>
        </p:nvSpPr>
        <p:spPr>
          <a:xfrm>
            <a:off x="457200" y="1604520"/>
            <a:ext cx="26496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73" name="PlaceHolder 3"/>
          <p:cNvSpPr>
            <a:spLocks noGrp="1"/>
          </p:cNvSpPr>
          <p:nvPr>
            <p:ph/>
          </p:nvPr>
        </p:nvSpPr>
        <p:spPr>
          <a:xfrm>
            <a:off x="3239640" y="1604520"/>
            <a:ext cx="26496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74" name="PlaceHolder 4"/>
          <p:cNvSpPr>
            <a:spLocks noGrp="1"/>
          </p:cNvSpPr>
          <p:nvPr>
            <p:ph/>
          </p:nvPr>
        </p:nvSpPr>
        <p:spPr>
          <a:xfrm>
            <a:off x="6022080" y="1604520"/>
            <a:ext cx="26496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75" name="PlaceHolder 5"/>
          <p:cNvSpPr>
            <a:spLocks noGrp="1"/>
          </p:cNvSpPr>
          <p:nvPr>
            <p:ph/>
          </p:nvPr>
        </p:nvSpPr>
        <p:spPr>
          <a:xfrm>
            <a:off x="457200" y="3682080"/>
            <a:ext cx="26496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76" name="PlaceHolder 6"/>
          <p:cNvSpPr>
            <a:spLocks noGrp="1"/>
          </p:cNvSpPr>
          <p:nvPr>
            <p:ph/>
          </p:nvPr>
        </p:nvSpPr>
        <p:spPr>
          <a:xfrm>
            <a:off x="3239640" y="3682080"/>
            <a:ext cx="26496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
        <p:nvSpPr>
          <p:cNvPr id="77" name="PlaceHolder 7"/>
          <p:cNvSpPr>
            <a:spLocks noGrp="1"/>
          </p:cNvSpPr>
          <p:nvPr>
            <p:ph/>
          </p:nvPr>
        </p:nvSpPr>
        <p:spPr>
          <a:xfrm>
            <a:off x="6022080" y="3682080"/>
            <a:ext cx="2649600" cy="1896840"/>
          </a:xfrm>
          <a:prstGeom prst="rect">
            <a:avLst/>
          </a:prstGeom>
          <a:noFill/>
          <a:ln w="0">
            <a:noFill/>
          </a:ln>
        </p:spPr>
        <p:txBody>
          <a:bodyPr lIns="0" tIns="0" rIns="0" bIns="0" anchor="t">
            <a:normAutofit/>
          </a:bodyPr>
          <a:lstStyle/>
          <a:p>
            <a:pPr indent="0">
              <a:lnSpc>
                <a:spcPct val="90000"/>
              </a:lnSpc>
              <a:spcBef>
                <a:spcPts val="1417"/>
              </a:spcBef>
              <a:buNone/>
            </a:pPr>
            <a:endParaRPr lang="fr-FR" sz="2800" b="0" strike="noStrike" spc="-1">
              <a:solidFill>
                <a:srgbClr val="000000"/>
              </a:solidFill>
              <a:latin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31489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0" name="PlaceHolder 1"/>
          <p:cNvSpPr>
            <a:spLocks noGrp="1"/>
          </p:cNvSpPr>
          <p:nvPr>
            <p:ph type="title"/>
          </p:nvPr>
        </p:nvSpPr>
        <p:spPr>
          <a:xfrm>
            <a:off x="628560" y="1701000"/>
            <a:ext cx="7886520" cy="1325160"/>
          </a:xfrm>
          <a:prstGeom prst="rect">
            <a:avLst/>
          </a:prstGeom>
          <a:noFill/>
          <a:ln w="0">
            <a:noFill/>
          </a:ln>
        </p:spPr>
        <p:txBody>
          <a:bodyPr lIns="0" tIns="0" rIns="0" bIns="0" anchor="ctr">
            <a:noAutofit/>
          </a:bodyPr>
          <a:lstStyle>
            <a:lvl1pPr indent="0">
              <a:buNone/>
              <a:defRPr/>
            </a:lvl1pPr>
          </a:lstStyle>
          <a:p>
            <a:pPr indent="0">
              <a:buNone/>
            </a:pPr>
            <a:endParaRPr lang="en-US" sz="1350" b="0" strike="noStrike" spc="-1">
              <a:solidFill>
                <a:srgbClr val="000000"/>
              </a:solidFill>
              <a:latin typeface="Calibri"/>
            </a:endParaRPr>
          </a:p>
        </p:txBody>
      </p:sp>
      <p:sp>
        <p:nvSpPr>
          <p:cNvPr id="41" name="PlaceHolder 2"/>
          <p:cNvSpPr>
            <a:spLocks noGrp="1"/>
          </p:cNvSpPr>
          <p:nvPr>
            <p:ph type="subTitle"/>
          </p:nvPr>
        </p:nvSpPr>
        <p:spPr>
          <a:xfrm>
            <a:off x="457200" y="1604520"/>
            <a:ext cx="8229240" cy="3977280"/>
          </a:xfrm>
          <a:prstGeom prst="rect">
            <a:avLst/>
          </a:prstGeom>
          <a:noFill/>
          <a:ln w="0">
            <a:noFill/>
          </a:ln>
        </p:spPr>
        <p:txBody>
          <a:bodyPr lIns="0" tIns="0" rIns="0" bIns="0" anchor="ctr">
            <a:noAutofit/>
          </a:bodyPr>
          <a:lstStyle>
            <a:lvl1pPr indent="0" algn="ctr">
              <a:buNone/>
              <a:defRPr/>
            </a:lvl1pPr>
          </a:lstStyle>
          <a:p>
            <a:pPr indent="0" algn="ctr">
              <a:buNone/>
            </a:pPr>
            <a:endParaRPr lang="fr-FR" sz="2400" b="0" strike="noStrike" spc="-1">
              <a:solidFill>
                <a:srgbClr val="000000"/>
              </a:solidFill>
              <a:latin typeface="Arial"/>
            </a:endParaRPr>
          </a:p>
        </p:txBody>
      </p:sp>
    </p:spTree>
    <p:extLst>
      <p:ext uri="{BB962C8B-B14F-4D97-AF65-F5344CB8AC3E}">
        <p14:creationId xmlns:p14="http://schemas.microsoft.com/office/powerpoint/2010/main" val="24110748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628560" y="1701000"/>
            <a:ext cx="7886520" cy="1325160"/>
          </a:xfrm>
          <a:prstGeom prst="rect">
            <a:avLst/>
          </a:prstGeom>
          <a:noFill/>
          <a:ln w="0">
            <a:noFill/>
          </a:ln>
        </p:spPr>
        <p:txBody>
          <a:bodyPr lIns="0" tIns="0" rIns="0" bIns="0" anchor="ctr">
            <a:noAutofit/>
          </a:bodyPr>
          <a:lstStyle>
            <a:lvl1pPr indent="0">
              <a:buNone/>
              <a:defRPr/>
            </a:lvl1pPr>
          </a:lstStyle>
          <a:p>
            <a:pPr indent="0">
              <a:buNone/>
            </a:pPr>
            <a:endParaRPr lang="en-US" sz="1350" b="0" strike="noStrike" spc="-1">
              <a:solidFill>
                <a:srgbClr val="000000"/>
              </a:solidFill>
              <a:latin typeface="Calibri"/>
            </a:endParaRPr>
          </a:p>
        </p:txBody>
      </p:sp>
      <p:sp>
        <p:nvSpPr>
          <p:cNvPr id="43" name="PlaceHolder 2"/>
          <p:cNvSpPr>
            <a:spLocks noGrp="1"/>
          </p:cNvSpPr>
          <p:nvPr>
            <p:ph/>
          </p:nvPr>
        </p:nvSpPr>
        <p:spPr>
          <a:xfrm>
            <a:off x="457200" y="1604520"/>
            <a:ext cx="8229240" cy="3977280"/>
          </a:xfrm>
          <a:prstGeom prst="rect">
            <a:avLst/>
          </a:prstGeom>
          <a:noFill/>
          <a:ln w="0">
            <a:noFill/>
          </a:ln>
        </p:spPr>
        <p:txBody>
          <a:bodyPr lIns="0" tIns="0" rIns="0" bIns="0" anchor="t">
            <a:normAutofit/>
          </a:bodyPr>
          <a:lstStyle>
            <a:lvl1pPr indent="0">
              <a:lnSpc>
                <a:spcPct val="90000"/>
              </a:lnSpc>
              <a:spcBef>
                <a:spcPts val="1063"/>
              </a:spcBef>
              <a:buNone/>
              <a:defRPr/>
            </a:lvl1pPr>
          </a:lstStyle>
          <a:p>
            <a:pPr indent="0">
              <a:lnSpc>
                <a:spcPct val="90000"/>
              </a:lnSpc>
              <a:spcBef>
                <a:spcPts val="1417"/>
              </a:spcBef>
              <a:buNone/>
            </a:pPr>
            <a:endParaRPr lang="en-US" sz="1800" b="0" strike="noStrike" spc="-1">
              <a:solidFill>
                <a:srgbClr val="000000"/>
              </a:solidFill>
              <a:latin typeface="Calibri"/>
            </a:endParaRPr>
          </a:p>
        </p:txBody>
      </p:sp>
    </p:spTree>
    <p:extLst>
      <p:ext uri="{BB962C8B-B14F-4D97-AF65-F5344CB8AC3E}">
        <p14:creationId xmlns:p14="http://schemas.microsoft.com/office/powerpoint/2010/main" val="34005879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628560" y="1701000"/>
            <a:ext cx="7886520" cy="1325160"/>
          </a:xfrm>
          <a:prstGeom prst="rect">
            <a:avLst/>
          </a:prstGeom>
          <a:noFill/>
          <a:ln w="0">
            <a:noFill/>
          </a:ln>
        </p:spPr>
        <p:txBody>
          <a:bodyPr lIns="0" tIns="0" rIns="0" bIns="0" anchor="ctr">
            <a:noAutofit/>
          </a:bodyPr>
          <a:lstStyle>
            <a:lvl1pPr indent="0">
              <a:buNone/>
              <a:defRPr/>
            </a:lvl1pPr>
          </a:lstStyle>
          <a:p>
            <a:pPr indent="0">
              <a:buNone/>
            </a:pPr>
            <a:endParaRPr lang="en-US" sz="1350" b="0" strike="noStrike" spc="-1">
              <a:solidFill>
                <a:srgbClr val="000000"/>
              </a:solidFill>
              <a:latin typeface="Calibri"/>
            </a:endParaRPr>
          </a:p>
        </p:txBody>
      </p:sp>
      <p:sp>
        <p:nvSpPr>
          <p:cNvPr id="45" name="PlaceHolder 2"/>
          <p:cNvSpPr>
            <a:spLocks noGrp="1"/>
          </p:cNvSpPr>
          <p:nvPr>
            <p:ph/>
          </p:nvPr>
        </p:nvSpPr>
        <p:spPr>
          <a:xfrm>
            <a:off x="457200" y="1604520"/>
            <a:ext cx="4015800" cy="3977280"/>
          </a:xfrm>
          <a:prstGeom prst="rect">
            <a:avLst/>
          </a:prstGeom>
          <a:noFill/>
          <a:ln w="0">
            <a:noFill/>
          </a:ln>
        </p:spPr>
        <p:txBody>
          <a:bodyPr lIns="0" tIns="0" rIns="0" bIns="0" anchor="t">
            <a:normAutofit/>
          </a:bodyPr>
          <a:lstStyle>
            <a:lvl1pPr indent="0">
              <a:lnSpc>
                <a:spcPct val="90000"/>
              </a:lnSpc>
              <a:spcBef>
                <a:spcPts val="1063"/>
              </a:spcBef>
              <a:buNone/>
              <a:defRPr/>
            </a:lvl1pPr>
          </a:lstStyle>
          <a:p>
            <a:pPr indent="0">
              <a:lnSpc>
                <a:spcPct val="90000"/>
              </a:lnSpc>
              <a:spcBef>
                <a:spcPts val="1417"/>
              </a:spcBef>
              <a:buNone/>
            </a:pPr>
            <a:endParaRPr lang="en-US" sz="1800" b="0" strike="noStrike" spc="-1">
              <a:solidFill>
                <a:srgbClr val="000000"/>
              </a:solidFill>
              <a:latin typeface="Calibri"/>
            </a:endParaRPr>
          </a:p>
        </p:txBody>
      </p:sp>
      <p:sp>
        <p:nvSpPr>
          <p:cNvPr id="46" name="PlaceHolder 3"/>
          <p:cNvSpPr>
            <a:spLocks noGrp="1"/>
          </p:cNvSpPr>
          <p:nvPr>
            <p:ph/>
          </p:nvPr>
        </p:nvSpPr>
        <p:spPr>
          <a:xfrm>
            <a:off x="4674240" y="1604520"/>
            <a:ext cx="4015800" cy="3977280"/>
          </a:xfrm>
          <a:prstGeom prst="rect">
            <a:avLst/>
          </a:prstGeom>
          <a:noFill/>
          <a:ln w="0">
            <a:noFill/>
          </a:ln>
        </p:spPr>
        <p:txBody>
          <a:bodyPr lIns="0" tIns="0" rIns="0" bIns="0" anchor="t">
            <a:normAutofit/>
          </a:bodyPr>
          <a:lstStyle>
            <a:lvl1pPr indent="0">
              <a:lnSpc>
                <a:spcPct val="90000"/>
              </a:lnSpc>
              <a:spcBef>
                <a:spcPts val="1063"/>
              </a:spcBef>
              <a:buNone/>
              <a:defRPr/>
            </a:lvl1pPr>
          </a:lstStyle>
          <a:p>
            <a:pPr indent="0">
              <a:lnSpc>
                <a:spcPct val="90000"/>
              </a:lnSpc>
              <a:spcBef>
                <a:spcPts val="1417"/>
              </a:spcBef>
              <a:buNone/>
            </a:pPr>
            <a:endParaRPr lang="en-US" sz="1800" b="0" strike="noStrike" spc="-1">
              <a:solidFill>
                <a:srgbClr val="000000"/>
              </a:solidFill>
              <a:latin typeface="Calibri"/>
            </a:endParaRPr>
          </a:p>
        </p:txBody>
      </p:sp>
    </p:spTree>
    <p:extLst>
      <p:ext uri="{BB962C8B-B14F-4D97-AF65-F5344CB8AC3E}">
        <p14:creationId xmlns:p14="http://schemas.microsoft.com/office/powerpoint/2010/main" val="3797850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7" name="PlaceHolder 1"/>
          <p:cNvSpPr>
            <a:spLocks noGrp="1"/>
          </p:cNvSpPr>
          <p:nvPr>
            <p:ph type="title"/>
          </p:nvPr>
        </p:nvSpPr>
        <p:spPr>
          <a:xfrm>
            <a:off x="628560" y="1701000"/>
            <a:ext cx="7886520" cy="1325160"/>
          </a:xfrm>
          <a:prstGeom prst="rect">
            <a:avLst/>
          </a:prstGeom>
          <a:noFill/>
          <a:ln w="0">
            <a:noFill/>
          </a:ln>
        </p:spPr>
        <p:txBody>
          <a:bodyPr lIns="0" tIns="0" rIns="0" bIns="0" anchor="ctr">
            <a:noAutofit/>
          </a:bodyPr>
          <a:lstStyle>
            <a:lvl1pPr indent="0">
              <a:buNone/>
              <a:defRPr/>
            </a:lvl1pPr>
          </a:lstStyle>
          <a:p>
            <a:pPr indent="0">
              <a:buNone/>
            </a:pPr>
            <a:endParaRPr lang="en-US" sz="1350" b="0" strike="noStrike" spc="-1">
              <a:solidFill>
                <a:srgbClr val="000000"/>
              </a:solidFill>
              <a:latin typeface="Calibri"/>
            </a:endParaRPr>
          </a:p>
        </p:txBody>
      </p:sp>
    </p:spTree>
    <p:extLst>
      <p:ext uri="{BB962C8B-B14F-4D97-AF65-F5344CB8AC3E}">
        <p14:creationId xmlns:p14="http://schemas.microsoft.com/office/powerpoint/2010/main" val="16152334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48" name="PlaceHolder 1"/>
          <p:cNvSpPr>
            <a:spLocks noGrp="1"/>
          </p:cNvSpPr>
          <p:nvPr>
            <p:ph type="subTitle"/>
          </p:nvPr>
        </p:nvSpPr>
        <p:spPr>
          <a:xfrm>
            <a:off x="628560" y="1701000"/>
            <a:ext cx="7886520" cy="6144120"/>
          </a:xfrm>
          <a:prstGeom prst="rect">
            <a:avLst/>
          </a:prstGeom>
          <a:noFill/>
          <a:ln w="0">
            <a:noFill/>
          </a:ln>
        </p:spPr>
        <p:txBody>
          <a:bodyPr lIns="0" tIns="0" rIns="0" bIns="0" anchor="ctr">
            <a:noAutofit/>
          </a:bodyPr>
          <a:lstStyle/>
          <a:p>
            <a:pPr algn="ctr"/>
            <a:endParaRPr lang="fr-FR" sz="2400" b="0" strike="noStrike" spc="-1">
              <a:solidFill>
                <a:srgbClr val="000000"/>
              </a:solidFill>
              <a:latin typeface="Arial"/>
            </a:endParaRPr>
          </a:p>
        </p:txBody>
      </p:sp>
    </p:spTree>
    <p:extLst>
      <p:ext uri="{BB962C8B-B14F-4D97-AF65-F5344CB8AC3E}">
        <p14:creationId xmlns:p14="http://schemas.microsoft.com/office/powerpoint/2010/main" val="1930542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628560" y="1701000"/>
            <a:ext cx="7886520" cy="1325160"/>
          </a:xfrm>
          <a:prstGeom prst="rect">
            <a:avLst/>
          </a:prstGeom>
          <a:noFill/>
          <a:ln w="0">
            <a:noFill/>
          </a:ln>
        </p:spPr>
        <p:txBody>
          <a:bodyPr lIns="0" tIns="0" rIns="0" bIns="0" anchor="ctr">
            <a:noAutofit/>
          </a:bodyPr>
          <a:lstStyle>
            <a:lvl1pPr indent="0">
              <a:buNone/>
              <a:defRPr/>
            </a:lvl1pPr>
          </a:lstStyle>
          <a:p>
            <a:pPr indent="0">
              <a:buNone/>
            </a:pPr>
            <a:endParaRPr lang="en-US" sz="1350" b="0" strike="noStrike" spc="-1">
              <a:solidFill>
                <a:srgbClr val="000000"/>
              </a:solidFill>
              <a:latin typeface="Calibri"/>
            </a:endParaRPr>
          </a:p>
        </p:txBody>
      </p:sp>
      <p:sp>
        <p:nvSpPr>
          <p:cNvPr id="50"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lstStyle>
            <a:lvl1pPr indent="0">
              <a:lnSpc>
                <a:spcPct val="90000"/>
              </a:lnSpc>
              <a:spcBef>
                <a:spcPts val="1063"/>
              </a:spcBef>
              <a:buNone/>
              <a:defRPr/>
            </a:lvl1pPr>
          </a:lstStyle>
          <a:p>
            <a:pPr indent="0">
              <a:lnSpc>
                <a:spcPct val="90000"/>
              </a:lnSpc>
              <a:spcBef>
                <a:spcPts val="1417"/>
              </a:spcBef>
              <a:buNone/>
            </a:pPr>
            <a:endParaRPr lang="en-US" sz="1800" b="0" strike="noStrike" spc="-1">
              <a:solidFill>
                <a:srgbClr val="000000"/>
              </a:solidFill>
              <a:latin typeface="Calibri"/>
            </a:endParaRPr>
          </a:p>
        </p:txBody>
      </p:sp>
      <p:sp>
        <p:nvSpPr>
          <p:cNvPr id="51" name="PlaceHolder 3"/>
          <p:cNvSpPr>
            <a:spLocks noGrp="1"/>
          </p:cNvSpPr>
          <p:nvPr>
            <p:ph/>
          </p:nvPr>
        </p:nvSpPr>
        <p:spPr>
          <a:xfrm>
            <a:off x="4674240" y="1604520"/>
            <a:ext cx="4015800" cy="3977280"/>
          </a:xfrm>
          <a:prstGeom prst="rect">
            <a:avLst/>
          </a:prstGeom>
          <a:noFill/>
          <a:ln w="0">
            <a:noFill/>
          </a:ln>
        </p:spPr>
        <p:txBody>
          <a:bodyPr lIns="0" tIns="0" rIns="0" bIns="0" anchor="t">
            <a:normAutofit/>
          </a:bodyPr>
          <a:lstStyle>
            <a:lvl1pPr indent="0">
              <a:lnSpc>
                <a:spcPct val="90000"/>
              </a:lnSpc>
              <a:spcBef>
                <a:spcPts val="1063"/>
              </a:spcBef>
              <a:buNone/>
              <a:defRPr/>
            </a:lvl1pPr>
          </a:lstStyle>
          <a:p>
            <a:pPr indent="0">
              <a:lnSpc>
                <a:spcPct val="90000"/>
              </a:lnSpc>
              <a:spcBef>
                <a:spcPts val="1417"/>
              </a:spcBef>
              <a:buNone/>
            </a:pPr>
            <a:endParaRPr lang="en-US" sz="1800" b="0" strike="noStrike" spc="-1">
              <a:solidFill>
                <a:srgbClr val="000000"/>
              </a:solidFill>
              <a:latin typeface="Calibri"/>
            </a:endParaRPr>
          </a:p>
        </p:txBody>
      </p:sp>
      <p:sp>
        <p:nvSpPr>
          <p:cNvPr id="52" name="PlaceHolder 4"/>
          <p:cNvSpPr>
            <a:spLocks noGrp="1"/>
          </p:cNvSpPr>
          <p:nvPr>
            <p:ph/>
          </p:nvPr>
        </p:nvSpPr>
        <p:spPr>
          <a:xfrm>
            <a:off x="457200" y="3682080"/>
            <a:ext cx="4015800" cy="1896840"/>
          </a:xfrm>
          <a:prstGeom prst="rect">
            <a:avLst/>
          </a:prstGeom>
          <a:noFill/>
          <a:ln w="0">
            <a:noFill/>
          </a:ln>
        </p:spPr>
        <p:txBody>
          <a:bodyPr lIns="0" tIns="0" rIns="0" bIns="0" anchor="t">
            <a:normAutofit/>
          </a:bodyPr>
          <a:lstStyle>
            <a:lvl1pPr indent="0">
              <a:lnSpc>
                <a:spcPct val="90000"/>
              </a:lnSpc>
              <a:spcBef>
                <a:spcPts val="1063"/>
              </a:spcBef>
              <a:buNone/>
              <a:defRPr/>
            </a:lvl1pPr>
          </a:lstStyle>
          <a:p>
            <a:pPr indent="0">
              <a:lnSpc>
                <a:spcPct val="90000"/>
              </a:lnSpc>
              <a:spcBef>
                <a:spcPts val="1417"/>
              </a:spcBef>
              <a:buNone/>
            </a:pPr>
            <a:endParaRPr lang="en-US" sz="1800" b="0" strike="noStrike" spc="-1">
              <a:solidFill>
                <a:srgbClr val="000000"/>
              </a:solidFill>
              <a:latin typeface="Calibri"/>
            </a:endParaRPr>
          </a:p>
        </p:txBody>
      </p:sp>
    </p:spTree>
    <p:extLst>
      <p:ext uri="{BB962C8B-B14F-4D97-AF65-F5344CB8AC3E}">
        <p14:creationId xmlns:p14="http://schemas.microsoft.com/office/powerpoint/2010/main" val="24749303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628560" y="1701000"/>
            <a:ext cx="7886520" cy="1325160"/>
          </a:xfrm>
          <a:prstGeom prst="rect">
            <a:avLst/>
          </a:prstGeom>
          <a:noFill/>
          <a:ln w="0">
            <a:noFill/>
          </a:ln>
        </p:spPr>
        <p:txBody>
          <a:bodyPr lIns="0" tIns="0" rIns="0" bIns="0" anchor="ctr">
            <a:noAutofit/>
          </a:bodyPr>
          <a:lstStyle>
            <a:lvl1pPr indent="0">
              <a:buNone/>
              <a:defRPr/>
            </a:lvl1pPr>
          </a:lstStyle>
          <a:p>
            <a:pPr indent="0">
              <a:buNone/>
            </a:pPr>
            <a:endParaRPr lang="en-US" sz="1350" b="0" strike="noStrike" spc="-1">
              <a:solidFill>
                <a:srgbClr val="000000"/>
              </a:solidFill>
              <a:latin typeface="Calibri"/>
            </a:endParaRPr>
          </a:p>
        </p:txBody>
      </p:sp>
      <p:sp>
        <p:nvSpPr>
          <p:cNvPr id="54" name="PlaceHolder 2"/>
          <p:cNvSpPr>
            <a:spLocks noGrp="1"/>
          </p:cNvSpPr>
          <p:nvPr>
            <p:ph/>
          </p:nvPr>
        </p:nvSpPr>
        <p:spPr>
          <a:xfrm>
            <a:off x="457200" y="1604520"/>
            <a:ext cx="4015800" cy="3977280"/>
          </a:xfrm>
          <a:prstGeom prst="rect">
            <a:avLst/>
          </a:prstGeom>
          <a:noFill/>
          <a:ln w="0">
            <a:noFill/>
          </a:ln>
        </p:spPr>
        <p:txBody>
          <a:bodyPr lIns="0" tIns="0" rIns="0" bIns="0" anchor="t">
            <a:normAutofit/>
          </a:bodyPr>
          <a:lstStyle>
            <a:lvl1pPr indent="0">
              <a:lnSpc>
                <a:spcPct val="90000"/>
              </a:lnSpc>
              <a:spcBef>
                <a:spcPts val="1063"/>
              </a:spcBef>
              <a:buNone/>
              <a:defRPr/>
            </a:lvl1pPr>
          </a:lstStyle>
          <a:p>
            <a:pPr indent="0">
              <a:lnSpc>
                <a:spcPct val="90000"/>
              </a:lnSpc>
              <a:spcBef>
                <a:spcPts val="1417"/>
              </a:spcBef>
              <a:buNone/>
            </a:pPr>
            <a:endParaRPr lang="en-US" sz="1800" b="0" strike="noStrike" spc="-1">
              <a:solidFill>
                <a:srgbClr val="000000"/>
              </a:solidFill>
              <a:latin typeface="Calibri"/>
            </a:endParaRPr>
          </a:p>
        </p:txBody>
      </p:sp>
      <p:sp>
        <p:nvSpPr>
          <p:cNvPr id="55"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lstStyle>
            <a:lvl1pPr indent="0">
              <a:lnSpc>
                <a:spcPct val="90000"/>
              </a:lnSpc>
              <a:spcBef>
                <a:spcPts val="1063"/>
              </a:spcBef>
              <a:buNone/>
              <a:defRPr/>
            </a:lvl1pPr>
          </a:lstStyle>
          <a:p>
            <a:pPr indent="0">
              <a:lnSpc>
                <a:spcPct val="90000"/>
              </a:lnSpc>
              <a:spcBef>
                <a:spcPts val="1417"/>
              </a:spcBef>
              <a:buNone/>
            </a:pPr>
            <a:endParaRPr lang="en-US" sz="1800" b="0" strike="noStrike" spc="-1">
              <a:solidFill>
                <a:srgbClr val="000000"/>
              </a:solidFill>
              <a:latin typeface="Calibri"/>
            </a:endParaRPr>
          </a:p>
        </p:txBody>
      </p:sp>
      <p:sp>
        <p:nvSpPr>
          <p:cNvPr id="56" name="PlaceHolder 4"/>
          <p:cNvSpPr>
            <a:spLocks noGrp="1"/>
          </p:cNvSpPr>
          <p:nvPr>
            <p:ph/>
          </p:nvPr>
        </p:nvSpPr>
        <p:spPr>
          <a:xfrm>
            <a:off x="4674240" y="3682080"/>
            <a:ext cx="4015800" cy="1896840"/>
          </a:xfrm>
          <a:prstGeom prst="rect">
            <a:avLst/>
          </a:prstGeom>
          <a:noFill/>
          <a:ln w="0">
            <a:noFill/>
          </a:ln>
        </p:spPr>
        <p:txBody>
          <a:bodyPr lIns="0" tIns="0" rIns="0" bIns="0" anchor="t">
            <a:normAutofit/>
          </a:bodyPr>
          <a:lstStyle>
            <a:lvl1pPr indent="0">
              <a:lnSpc>
                <a:spcPct val="90000"/>
              </a:lnSpc>
              <a:spcBef>
                <a:spcPts val="1063"/>
              </a:spcBef>
              <a:buNone/>
              <a:defRPr/>
            </a:lvl1pPr>
          </a:lstStyle>
          <a:p>
            <a:pPr indent="0">
              <a:lnSpc>
                <a:spcPct val="90000"/>
              </a:lnSpc>
              <a:spcBef>
                <a:spcPts val="1417"/>
              </a:spcBef>
              <a:buNone/>
            </a:pPr>
            <a:endParaRPr lang="en-US" sz="1800" b="0" strike="noStrike" spc="-1">
              <a:solidFill>
                <a:srgbClr val="000000"/>
              </a:solidFill>
              <a:latin typeface="Calibri"/>
            </a:endParaRPr>
          </a:p>
        </p:txBody>
      </p:sp>
    </p:spTree>
    <p:extLst>
      <p:ext uri="{BB962C8B-B14F-4D97-AF65-F5344CB8AC3E}">
        <p14:creationId xmlns:p14="http://schemas.microsoft.com/office/powerpoint/2010/main" val="6753376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628560" y="1701000"/>
            <a:ext cx="7886520" cy="1325160"/>
          </a:xfrm>
          <a:prstGeom prst="rect">
            <a:avLst/>
          </a:prstGeom>
          <a:noFill/>
          <a:ln w="0">
            <a:noFill/>
          </a:ln>
        </p:spPr>
        <p:txBody>
          <a:bodyPr lIns="0" tIns="0" rIns="0" bIns="0" anchor="ctr">
            <a:noAutofit/>
          </a:bodyPr>
          <a:lstStyle>
            <a:lvl1pPr indent="0">
              <a:buNone/>
              <a:defRPr/>
            </a:lvl1pPr>
          </a:lstStyle>
          <a:p>
            <a:pPr indent="0">
              <a:buNone/>
            </a:pPr>
            <a:endParaRPr lang="en-US" sz="1350" b="0" strike="noStrike" spc="-1">
              <a:solidFill>
                <a:srgbClr val="000000"/>
              </a:solidFill>
              <a:latin typeface="Calibri"/>
            </a:endParaRPr>
          </a:p>
        </p:txBody>
      </p:sp>
      <p:sp>
        <p:nvSpPr>
          <p:cNvPr id="58"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lstStyle>
            <a:lvl1pPr indent="0">
              <a:lnSpc>
                <a:spcPct val="90000"/>
              </a:lnSpc>
              <a:spcBef>
                <a:spcPts val="1063"/>
              </a:spcBef>
              <a:buNone/>
              <a:defRPr/>
            </a:lvl1pPr>
          </a:lstStyle>
          <a:p>
            <a:pPr indent="0">
              <a:lnSpc>
                <a:spcPct val="90000"/>
              </a:lnSpc>
              <a:spcBef>
                <a:spcPts val="1417"/>
              </a:spcBef>
              <a:buNone/>
            </a:pPr>
            <a:endParaRPr lang="en-US" sz="1800" b="0" strike="noStrike" spc="-1">
              <a:solidFill>
                <a:srgbClr val="000000"/>
              </a:solidFill>
              <a:latin typeface="Calibri"/>
            </a:endParaRPr>
          </a:p>
        </p:txBody>
      </p:sp>
      <p:sp>
        <p:nvSpPr>
          <p:cNvPr id="59"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lstStyle>
            <a:lvl1pPr indent="0">
              <a:lnSpc>
                <a:spcPct val="90000"/>
              </a:lnSpc>
              <a:spcBef>
                <a:spcPts val="1063"/>
              </a:spcBef>
              <a:buNone/>
              <a:defRPr/>
            </a:lvl1pPr>
          </a:lstStyle>
          <a:p>
            <a:pPr indent="0">
              <a:lnSpc>
                <a:spcPct val="90000"/>
              </a:lnSpc>
              <a:spcBef>
                <a:spcPts val="1417"/>
              </a:spcBef>
              <a:buNone/>
            </a:pPr>
            <a:endParaRPr lang="en-US" sz="1800" b="0" strike="noStrike" spc="-1">
              <a:solidFill>
                <a:srgbClr val="000000"/>
              </a:solidFill>
              <a:latin typeface="Calibri"/>
            </a:endParaRPr>
          </a:p>
        </p:txBody>
      </p:sp>
      <p:sp>
        <p:nvSpPr>
          <p:cNvPr id="60" name="PlaceHolder 4"/>
          <p:cNvSpPr>
            <a:spLocks noGrp="1"/>
          </p:cNvSpPr>
          <p:nvPr>
            <p:ph/>
          </p:nvPr>
        </p:nvSpPr>
        <p:spPr>
          <a:xfrm>
            <a:off x="457200" y="3682080"/>
            <a:ext cx="8229240" cy="1896840"/>
          </a:xfrm>
          <a:prstGeom prst="rect">
            <a:avLst/>
          </a:prstGeom>
          <a:noFill/>
          <a:ln w="0">
            <a:noFill/>
          </a:ln>
        </p:spPr>
        <p:txBody>
          <a:bodyPr lIns="0" tIns="0" rIns="0" bIns="0" anchor="t">
            <a:normAutofit/>
          </a:bodyPr>
          <a:lstStyle>
            <a:lvl1pPr indent="0">
              <a:lnSpc>
                <a:spcPct val="90000"/>
              </a:lnSpc>
              <a:spcBef>
                <a:spcPts val="1063"/>
              </a:spcBef>
              <a:buNone/>
              <a:defRPr/>
            </a:lvl1pPr>
          </a:lstStyle>
          <a:p>
            <a:pPr indent="0">
              <a:lnSpc>
                <a:spcPct val="90000"/>
              </a:lnSpc>
              <a:spcBef>
                <a:spcPts val="1417"/>
              </a:spcBef>
              <a:buNone/>
            </a:pPr>
            <a:endParaRPr lang="en-US" sz="1800" b="0" strike="noStrike" spc="-1">
              <a:solidFill>
                <a:srgbClr val="000000"/>
              </a:solidFill>
              <a:latin typeface="Calibri"/>
            </a:endParaRPr>
          </a:p>
        </p:txBody>
      </p:sp>
    </p:spTree>
    <p:extLst>
      <p:ext uri="{BB962C8B-B14F-4D97-AF65-F5344CB8AC3E}">
        <p14:creationId xmlns:p14="http://schemas.microsoft.com/office/powerpoint/2010/main" val="4361193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628560" y="1701000"/>
            <a:ext cx="7886520" cy="1325160"/>
          </a:xfrm>
          <a:prstGeom prst="rect">
            <a:avLst/>
          </a:prstGeom>
          <a:noFill/>
          <a:ln w="0">
            <a:noFill/>
          </a:ln>
        </p:spPr>
        <p:txBody>
          <a:bodyPr lIns="0" tIns="0" rIns="0" bIns="0" anchor="ctr">
            <a:noAutofit/>
          </a:bodyPr>
          <a:lstStyle>
            <a:lvl1pPr indent="0">
              <a:buNone/>
              <a:defRPr/>
            </a:lvl1pPr>
          </a:lstStyle>
          <a:p>
            <a:pPr indent="0">
              <a:buNone/>
            </a:pPr>
            <a:endParaRPr lang="en-US" sz="1350" b="0" strike="noStrike" spc="-1">
              <a:solidFill>
                <a:srgbClr val="000000"/>
              </a:solidFill>
              <a:latin typeface="Calibri"/>
            </a:endParaRPr>
          </a:p>
        </p:txBody>
      </p:sp>
      <p:sp>
        <p:nvSpPr>
          <p:cNvPr id="62" name="PlaceHolder 2"/>
          <p:cNvSpPr>
            <a:spLocks noGrp="1"/>
          </p:cNvSpPr>
          <p:nvPr>
            <p:ph/>
          </p:nvPr>
        </p:nvSpPr>
        <p:spPr>
          <a:xfrm>
            <a:off x="457200" y="1604520"/>
            <a:ext cx="8229240" cy="1896840"/>
          </a:xfrm>
          <a:prstGeom prst="rect">
            <a:avLst/>
          </a:prstGeom>
          <a:noFill/>
          <a:ln w="0">
            <a:noFill/>
          </a:ln>
        </p:spPr>
        <p:txBody>
          <a:bodyPr lIns="0" tIns="0" rIns="0" bIns="0" anchor="t">
            <a:normAutofit/>
          </a:bodyPr>
          <a:lstStyle>
            <a:lvl1pPr indent="0">
              <a:lnSpc>
                <a:spcPct val="90000"/>
              </a:lnSpc>
              <a:spcBef>
                <a:spcPts val="1063"/>
              </a:spcBef>
              <a:buNone/>
              <a:defRPr/>
            </a:lvl1pPr>
          </a:lstStyle>
          <a:p>
            <a:pPr indent="0">
              <a:lnSpc>
                <a:spcPct val="90000"/>
              </a:lnSpc>
              <a:spcBef>
                <a:spcPts val="1417"/>
              </a:spcBef>
              <a:buNone/>
            </a:pPr>
            <a:endParaRPr lang="en-US" sz="1800" b="0" strike="noStrike" spc="-1">
              <a:solidFill>
                <a:srgbClr val="000000"/>
              </a:solidFill>
              <a:latin typeface="Calibri"/>
            </a:endParaRPr>
          </a:p>
        </p:txBody>
      </p:sp>
      <p:sp>
        <p:nvSpPr>
          <p:cNvPr id="63" name="PlaceHolder 3"/>
          <p:cNvSpPr>
            <a:spLocks noGrp="1"/>
          </p:cNvSpPr>
          <p:nvPr>
            <p:ph/>
          </p:nvPr>
        </p:nvSpPr>
        <p:spPr>
          <a:xfrm>
            <a:off x="457200" y="3682080"/>
            <a:ext cx="8229240" cy="1896840"/>
          </a:xfrm>
          <a:prstGeom prst="rect">
            <a:avLst/>
          </a:prstGeom>
          <a:noFill/>
          <a:ln w="0">
            <a:noFill/>
          </a:ln>
        </p:spPr>
        <p:txBody>
          <a:bodyPr lIns="0" tIns="0" rIns="0" bIns="0" anchor="t">
            <a:normAutofit/>
          </a:bodyPr>
          <a:lstStyle>
            <a:lvl1pPr indent="0">
              <a:lnSpc>
                <a:spcPct val="90000"/>
              </a:lnSpc>
              <a:spcBef>
                <a:spcPts val="1063"/>
              </a:spcBef>
              <a:buNone/>
              <a:defRPr/>
            </a:lvl1pPr>
          </a:lstStyle>
          <a:p>
            <a:pPr indent="0">
              <a:lnSpc>
                <a:spcPct val="90000"/>
              </a:lnSpc>
              <a:spcBef>
                <a:spcPts val="1417"/>
              </a:spcBef>
              <a:buNone/>
            </a:pPr>
            <a:endParaRPr lang="en-US" sz="1800" b="0" strike="noStrike" spc="-1">
              <a:solidFill>
                <a:srgbClr val="000000"/>
              </a:solidFill>
              <a:latin typeface="Calibri"/>
            </a:endParaRPr>
          </a:p>
        </p:txBody>
      </p:sp>
    </p:spTree>
    <p:extLst>
      <p:ext uri="{BB962C8B-B14F-4D97-AF65-F5344CB8AC3E}">
        <p14:creationId xmlns:p14="http://schemas.microsoft.com/office/powerpoint/2010/main" val="32906508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628560" y="1701000"/>
            <a:ext cx="7886520" cy="1325160"/>
          </a:xfrm>
          <a:prstGeom prst="rect">
            <a:avLst/>
          </a:prstGeom>
          <a:noFill/>
          <a:ln w="0">
            <a:noFill/>
          </a:ln>
        </p:spPr>
        <p:txBody>
          <a:bodyPr lIns="0" tIns="0" rIns="0" bIns="0" anchor="ctr">
            <a:noAutofit/>
          </a:bodyPr>
          <a:lstStyle>
            <a:lvl1pPr indent="0">
              <a:buNone/>
              <a:defRPr/>
            </a:lvl1pPr>
          </a:lstStyle>
          <a:p>
            <a:pPr indent="0">
              <a:buNone/>
            </a:pPr>
            <a:endParaRPr lang="en-US" sz="1350" b="0" strike="noStrike" spc="-1">
              <a:solidFill>
                <a:srgbClr val="000000"/>
              </a:solidFill>
              <a:latin typeface="Calibri"/>
            </a:endParaRPr>
          </a:p>
        </p:txBody>
      </p:sp>
      <p:sp>
        <p:nvSpPr>
          <p:cNvPr id="65" name="PlaceHolder 2"/>
          <p:cNvSpPr>
            <a:spLocks noGrp="1"/>
          </p:cNvSpPr>
          <p:nvPr>
            <p:ph/>
          </p:nvPr>
        </p:nvSpPr>
        <p:spPr>
          <a:xfrm>
            <a:off x="457200" y="1604520"/>
            <a:ext cx="4015800" cy="1896840"/>
          </a:xfrm>
          <a:prstGeom prst="rect">
            <a:avLst/>
          </a:prstGeom>
          <a:noFill/>
          <a:ln w="0">
            <a:noFill/>
          </a:ln>
        </p:spPr>
        <p:txBody>
          <a:bodyPr lIns="0" tIns="0" rIns="0" bIns="0" anchor="t">
            <a:normAutofit/>
          </a:bodyPr>
          <a:lstStyle>
            <a:lvl1pPr indent="0">
              <a:lnSpc>
                <a:spcPct val="90000"/>
              </a:lnSpc>
              <a:spcBef>
                <a:spcPts val="1063"/>
              </a:spcBef>
              <a:buNone/>
              <a:defRPr/>
            </a:lvl1pPr>
          </a:lstStyle>
          <a:p>
            <a:pPr indent="0">
              <a:lnSpc>
                <a:spcPct val="90000"/>
              </a:lnSpc>
              <a:spcBef>
                <a:spcPts val="1417"/>
              </a:spcBef>
              <a:buNone/>
            </a:pPr>
            <a:endParaRPr lang="en-US" sz="1800" b="0" strike="noStrike" spc="-1">
              <a:solidFill>
                <a:srgbClr val="000000"/>
              </a:solidFill>
              <a:latin typeface="Calibri"/>
            </a:endParaRPr>
          </a:p>
        </p:txBody>
      </p:sp>
      <p:sp>
        <p:nvSpPr>
          <p:cNvPr id="66" name="PlaceHolder 3"/>
          <p:cNvSpPr>
            <a:spLocks noGrp="1"/>
          </p:cNvSpPr>
          <p:nvPr>
            <p:ph/>
          </p:nvPr>
        </p:nvSpPr>
        <p:spPr>
          <a:xfrm>
            <a:off x="4674240" y="1604520"/>
            <a:ext cx="4015800" cy="1896840"/>
          </a:xfrm>
          <a:prstGeom prst="rect">
            <a:avLst/>
          </a:prstGeom>
          <a:noFill/>
          <a:ln w="0">
            <a:noFill/>
          </a:ln>
        </p:spPr>
        <p:txBody>
          <a:bodyPr lIns="0" tIns="0" rIns="0" bIns="0" anchor="t">
            <a:normAutofit/>
          </a:bodyPr>
          <a:lstStyle>
            <a:lvl1pPr indent="0">
              <a:lnSpc>
                <a:spcPct val="90000"/>
              </a:lnSpc>
              <a:spcBef>
                <a:spcPts val="1063"/>
              </a:spcBef>
              <a:buNone/>
              <a:defRPr/>
            </a:lvl1pPr>
          </a:lstStyle>
          <a:p>
            <a:pPr indent="0">
              <a:lnSpc>
                <a:spcPct val="90000"/>
              </a:lnSpc>
              <a:spcBef>
                <a:spcPts val="1417"/>
              </a:spcBef>
              <a:buNone/>
            </a:pPr>
            <a:endParaRPr lang="en-US" sz="1800" b="0" strike="noStrike" spc="-1">
              <a:solidFill>
                <a:srgbClr val="000000"/>
              </a:solidFill>
              <a:latin typeface="Calibri"/>
            </a:endParaRPr>
          </a:p>
        </p:txBody>
      </p:sp>
      <p:sp>
        <p:nvSpPr>
          <p:cNvPr id="67" name="PlaceHolder 4"/>
          <p:cNvSpPr>
            <a:spLocks noGrp="1"/>
          </p:cNvSpPr>
          <p:nvPr>
            <p:ph/>
          </p:nvPr>
        </p:nvSpPr>
        <p:spPr>
          <a:xfrm>
            <a:off x="457200" y="3682080"/>
            <a:ext cx="4015800" cy="1896840"/>
          </a:xfrm>
          <a:prstGeom prst="rect">
            <a:avLst/>
          </a:prstGeom>
          <a:noFill/>
          <a:ln w="0">
            <a:noFill/>
          </a:ln>
        </p:spPr>
        <p:txBody>
          <a:bodyPr lIns="0" tIns="0" rIns="0" bIns="0" anchor="t">
            <a:normAutofit/>
          </a:bodyPr>
          <a:lstStyle>
            <a:lvl1pPr indent="0">
              <a:lnSpc>
                <a:spcPct val="90000"/>
              </a:lnSpc>
              <a:spcBef>
                <a:spcPts val="1063"/>
              </a:spcBef>
              <a:buNone/>
              <a:defRPr/>
            </a:lvl1pPr>
          </a:lstStyle>
          <a:p>
            <a:pPr indent="0">
              <a:lnSpc>
                <a:spcPct val="90000"/>
              </a:lnSpc>
              <a:spcBef>
                <a:spcPts val="1417"/>
              </a:spcBef>
              <a:buNone/>
            </a:pPr>
            <a:endParaRPr lang="en-US" sz="1800" b="0" strike="noStrike" spc="-1">
              <a:solidFill>
                <a:srgbClr val="000000"/>
              </a:solidFill>
              <a:latin typeface="Calibri"/>
            </a:endParaRPr>
          </a:p>
        </p:txBody>
      </p:sp>
      <p:sp>
        <p:nvSpPr>
          <p:cNvPr id="68" name="PlaceHolder 5"/>
          <p:cNvSpPr>
            <a:spLocks noGrp="1"/>
          </p:cNvSpPr>
          <p:nvPr>
            <p:ph/>
          </p:nvPr>
        </p:nvSpPr>
        <p:spPr>
          <a:xfrm>
            <a:off x="4674240" y="3682080"/>
            <a:ext cx="4015800" cy="1896840"/>
          </a:xfrm>
          <a:prstGeom prst="rect">
            <a:avLst/>
          </a:prstGeom>
          <a:noFill/>
          <a:ln w="0">
            <a:noFill/>
          </a:ln>
        </p:spPr>
        <p:txBody>
          <a:bodyPr lIns="0" tIns="0" rIns="0" bIns="0" anchor="t">
            <a:normAutofit/>
          </a:bodyPr>
          <a:lstStyle>
            <a:lvl1pPr indent="0">
              <a:lnSpc>
                <a:spcPct val="90000"/>
              </a:lnSpc>
              <a:spcBef>
                <a:spcPts val="1063"/>
              </a:spcBef>
              <a:buNone/>
              <a:defRPr/>
            </a:lvl1pPr>
          </a:lstStyle>
          <a:p>
            <a:pPr indent="0">
              <a:lnSpc>
                <a:spcPct val="90000"/>
              </a:lnSpc>
              <a:spcBef>
                <a:spcPts val="1417"/>
              </a:spcBef>
              <a:buNone/>
            </a:pPr>
            <a:endParaRPr lang="en-US" sz="1800" b="0" strike="noStrike" spc="-1">
              <a:solidFill>
                <a:srgbClr val="000000"/>
              </a:solidFill>
              <a:latin typeface="Calibri"/>
            </a:endParaRPr>
          </a:p>
        </p:txBody>
      </p:sp>
    </p:spTree>
    <p:extLst>
      <p:ext uri="{BB962C8B-B14F-4D97-AF65-F5344CB8AC3E}">
        <p14:creationId xmlns:p14="http://schemas.microsoft.com/office/powerpoint/2010/main" val="17594281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628560" y="1701000"/>
            <a:ext cx="7886520" cy="1325160"/>
          </a:xfrm>
          <a:prstGeom prst="rect">
            <a:avLst/>
          </a:prstGeom>
          <a:noFill/>
          <a:ln w="0">
            <a:noFill/>
          </a:ln>
        </p:spPr>
        <p:txBody>
          <a:bodyPr lIns="0" tIns="0" rIns="0" bIns="0" anchor="ctr">
            <a:noAutofit/>
          </a:bodyPr>
          <a:lstStyle>
            <a:lvl1pPr indent="0">
              <a:buNone/>
              <a:defRPr/>
            </a:lvl1pPr>
          </a:lstStyle>
          <a:p>
            <a:pPr indent="0">
              <a:buNone/>
            </a:pPr>
            <a:endParaRPr lang="en-US" sz="1350" b="0" strike="noStrike" spc="-1">
              <a:solidFill>
                <a:srgbClr val="000000"/>
              </a:solidFill>
              <a:latin typeface="Calibri"/>
            </a:endParaRPr>
          </a:p>
        </p:txBody>
      </p:sp>
      <p:sp>
        <p:nvSpPr>
          <p:cNvPr id="70" name="PlaceHolder 2"/>
          <p:cNvSpPr>
            <a:spLocks noGrp="1"/>
          </p:cNvSpPr>
          <p:nvPr>
            <p:ph/>
          </p:nvPr>
        </p:nvSpPr>
        <p:spPr>
          <a:xfrm>
            <a:off x="457200" y="1604520"/>
            <a:ext cx="2649600" cy="1896840"/>
          </a:xfrm>
          <a:prstGeom prst="rect">
            <a:avLst/>
          </a:prstGeom>
          <a:noFill/>
          <a:ln w="0">
            <a:noFill/>
          </a:ln>
        </p:spPr>
        <p:txBody>
          <a:bodyPr lIns="0" tIns="0" rIns="0" bIns="0" anchor="t">
            <a:normAutofit/>
          </a:bodyPr>
          <a:lstStyle>
            <a:lvl1pPr indent="0">
              <a:lnSpc>
                <a:spcPct val="90000"/>
              </a:lnSpc>
              <a:spcBef>
                <a:spcPts val="1063"/>
              </a:spcBef>
              <a:buNone/>
              <a:defRPr/>
            </a:lvl1pPr>
          </a:lstStyle>
          <a:p>
            <a:pPr indent="0">
              <a:lnSpc>
                <a:spcPct val="90000"/>
              </a:lnSpc>
              <a:spcBef>
                <a:spcPts val="1417"/>
              </a:spcBef>
              <a:buNone/>
            </a:pPr>
            <a:endParaRPr lang="en-US" sz="1800" b="0" strike="noStrike" spc="-1">
              <a:solidFill>
                <a:srgbClr val="000000"/>
              </a:solidFill>
              <a:latin typeface="Calibri"/>
            </a:endParaRPr>
          </a:p>
        </p:txBody>
      </p:sp>
      <p:sp>
        <p:nvSpPr>
          <p:cNvPr id="71" name="PlaceHolder 3"/>
          <p:cNvSpPr>
            <a:spLocks noGrp="1"/>
          </p:cNvSpPr>
          <p:nvPr>
            <p:ph/>
          </p:nvPr>
        </p:nvSpPr>
        <p:spPr>
          <a:xfrm>
            <a:off x="3239640" y="1604520"/>
            <a:ext cx="2649600" cy="1896840"/>
          </a:xfrm>
          <a:prstGeom prst="rect">
            <a:avLst/>
          </a:prstGeom>
          <a:noFill/>
          <a:ln w="0">
            <a:noFill/>
          </a:ln>
        </p:spPr>
        <p:txBody>
          <a:bodyPr lIns="0" tIns="0" rIns="0" bIns="0" anchor="t">
            <a:normAutofit/>
          </a:bodyPr>
          <a:lstStyle>
            <a:lvl1pPr indent="0">
              <a:lnSpc>
                <a:spcPct val="90000"/>
              </a:lnSpc>
              <a:spcBef>
                <a:spcPts val="1063"/>
              </a:spcBef>
              <a:buNone/>
              <a:defRPr/>
            </a:lvl1pPr>
          </a:lstStyle>
          <a:p>
            <a:pPr indent="0">
              <a:lnSpc>
                <a:spcPct val="90000"/>
              </a:lnSpc>
              <a:spcBef>
                <a:spcPts val="1417"/>
              </a:spcBef>
              <a:buNone/>
            </a:pPr>
            <a:endParaRPr lang="en-US" sz="1800" b="0" strike="noStrike" spc="-1">
              <a:solidFill>
                <a:srgbClr val="000000"/>
              </a:solidFill>
              <a:latin typeface="Calibri"/>
            </a:endParaRPr>
          </a:p>
        </p:txBody>
      </p:sp>
      <p:sp>
        <p:nvSpPr>
          <p:cNvPr id="72" name="PlaceHolder 4"/>
          <p:cNvSpPr>
            <a:spLocks noGrp="1"/>
          </p:cNvSpPr>
          <p:nvPr>
            <p:ph/>
          </p:nvPr>
        </p:nvSpPr>
        <p:spPr>
          <a:xfrm>
            <a:off x="6022080" y="1604520"/>
            <a:ext cx="2649600" cy="1896840"/>
          </a:xfrm>
          <a:prstGeom prst="rect">
            <a:avLst/>
          </a:prstGeom>
          <a:noFill/>
          <a:ln w="0">
            <a:noFill/>
          </a:ln>
        </p:spPr>
        <p:txBody>
          <a:bodyPr lIns="0" tIns="0" rIns="0" bIns="0" anchor="t">
            <a:normAutofit/>
          </a:bodyPr>
          <a:lstStyle>
            <a:lvl1pPr indent="0">
              <a:lnSpc>
                <a:spcPct val="90000"/>
              </a:lnSpc>
              <a:spcBef>
                <a:spcPts val="1063"/>
              </a:spcBef>
              <a:buNone/>
              <a:defRPr/>
            </a:lvl1pPr>
          </a:lstStyle>
          <a:p>
            <a:pPr indent="0">
              <a:lnSpc>
                <a:spcPct val="90000"/>
              </a:lnSpc>
              <a:spcBef>
                <a:spcPts val="1417"/>
              </a:spcBef>
              <a:buNone/>
            </a:pPr>
            <a:endParaRPr lang="en-US" sz="1800" b="0" strike="noStrike" spc="-1">
              <a:solidFill>
                <a:srgbClr val="000000"/>
              </a:solidFill>
              <a:latin typeface="Calibri"/>
            </a:endParaRPr>
          </a:p>
        </p:txBody>
      </p:sp>
      <p:sp>
        <p:nvSpPr>
          <p:cNvPr id="73" name="PlaceHolder 5"/>
          <p:cNvSpPr>
            <a:spLocks noGrp="1"/>
          </p:cNvSpPr>
          <p:nvPr>
            <p:ph/>
          </p:nvPr>
        </p:nvSpPr>
        <p:spPr>
          <a:xfrm>
            <a:off x="457200" y="3682080"/>
            <a:ext cx="2649600" cy="1896840"/>
          </a:xfrm>
          <a:prstGeom prst="rect">
            <a:avLst/>
          </a:prstGeom>
          <a:noFill/>
          <a:ln w="0">
            <a:noFill/>
          </a:ln>
        </p:spPr>
        <p:txBody>
          <a:bodyPr lIns="0" tIns="0" rIns="0" bIns="0" anchor="t">
            <a:normAutofit/>
          </a:bodyPr>
          <a:lstStyle>
            <a:lvl1pPr indent="0">
              <a:lnSpc>
                <a:spcPct val="90000"/>
              </a:lnSpc>
              <a:spcBef>
                <a:spcPts val="1063"/>
              </a:spcBef>
              <a:buNone/>
              <a:defRPr/>
            </a:lvl1pPr>
          </a:lstStyle>
          <a:p>
            <a:pPr indent="0">
              <a:lnSpc>
                <a:spcPct val="90000"/>
              </a:lnSpc>
              <a:spcBef>
                <a:spcPts val="1417"/>
              </a:spcBef>
              <a:buNone/>
            </a:pPr>
            <a:endParaRPr lang="en-US" sz="1800" b="0" strike="noStrike" spc="-1">
              <a:solidFill>
                <a:srgbClr val="000000"/>
              </a:solidFill>
              <a:latin typeface="Calibri"/>
            </a:endParaRPr>
          </a:p>
        </p:txBody>
      </p:sp>
      <p:sp>
        <p:nvSpPr>
          <p:cNvPr id="74" name="PlaceHolder 6"/>
          <p:cNvSpPr>
            <a:spLocks noGrp="1"/>
          </p:cNvSpPr>
          <p:nvPr>
            <p:ph/>
          </p:nvPr>
        </p:nvSpPr>
        <p:spPr>
          <a:xfrm>
            <a:off x="3239640" y="3682080"/>
            <a:ext cx="2649600" cy="1896840"/>
          </a:xfrm>
          <a:prstGeom prst="rect">
            <a:avLst/>
          </a:prstGeom>
          <a:noFill/>
          <a:ln w="0">
            <a:noFill/>
          </a:ln>
        </p:spPr>
        <p:txBody>
          <a:bodyPr lIns="0" tIns="0" rIns="0" bIns="0" anchor="t">
            <a:normAutofit/>
          </a:bodyPr>
          <a:lstStyle>
            <a:lvl1pPr indent="0">
              <a:lnSpc>
                <a:spcPct val="90000"/>
              </a:lnSpc>
              <a:spcBef>
                <a:spcPts val="1063"/>
              </a:spcBef>
              <a:buNone/>
              <a:defRPr/>
            </a:lvl1pPr>
          </a:lstStyle>
          <a:p>
            <a:pPr indent="0">
              <a:lnSpc>
                <a:spcPct val="90000"/>
              </a:lnSpc>
              <a:spcBef>
                <a:spcPts val="1417"/>
              </a:spcBef>
              <a:buNone/>
            </a:pPr>
            <a:endParaRPr lang="en-US" sz="1800" b="0" strike="noStrike" spc="-1">
              <a:solidFill>
                <a:srgbClr val="000000"/>
              </a:solidFill>
              <a:latin typeface="Calibri"/>
            </a:endParaRPr>
          </a:p>
        </p:txBody>
      </p:sp>
      <p:sp>
        <p:nvSpPr>
          <p:cNvPr id="75" name="PlaceHolder 7"/>
          <p:cNvSpPr>
            <a:spLocks noGrp="1"/>
          </p:cNvSpPr>
          <p:nvPr>
            <p:ph/>
          </p:nvPr>
        </p:nvSpPr>
        <p:spPr>
          <a:xfrm>
            <a:off x="6022080" y="3682080"/>
            <a:ext cx="2649600" cy="1896840"/>
          </a:xfrm>
          <a:prstGeom prst="rect">
            <a:avLst/>
          </a:prstGeom>
          <a:noFill/>
          <a:ln w="0">
            <a:noFill/>
          </a:ln>
        </p:spPr>
        <p:txBody>
          <a:bodyPr lIns="0" tIns="0" rIns="0" bIns="0" anchor="t">
            <a:normAutofit/>
          </a:bodyPr>
          <a:lstStyle>
            <a:lvl1pPr indent="0">
              <a:lnSpc>
                <a:spcPct val="90000"/>
              </a:lnSpc>
              <a:spcBef>
                <a:spcPts val="1063"/>
              </a:spcBef>
              <a:buNone/>
              <a:defRPr/>
            </a:lvl1pPr>
          </a:lstStyle>
          <a:p>
            <a:pPr indent="0">
              <a:lnSpc>
                <a:spcPct val="90000"/>
              </a:lnSpc>
              <a:spcBef>
                <a:spcPts val="1417"/>
              </a:spcBef>
              <a:buNone/>
            </a:pPr>
            <a:endParaRPr lang="en-US" sz="1800" b="0" strike="noStrike" spc="-1">
              <a:solidFill>
                <a:srgbClr val="000000"/>
              </a:solidFill>
              <a:latin typeface="Calibri"/>
            </a:endParaRPr>
          </a:p>
        </p:txBody>
      </p:sp>
    </p:spTree>
    <p:extLst>
      <p:ext uri="{BB962C8B-B14F-4D97-AF65-F5344CB8AC3E}">
        <p14:creationId xmlns:p14="http://schemas.microsoft.com/office/powerpoint/2010/main" val="262851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buNone/>
            </a:pPr>
            <a:r>
              <a:rPr lang="fr-FR" sz="1800" b="0" strike="noStrike" spc="-1">
                <a:solidFill>
                  <a:srgbClr val="000000"/>
                </a:solidFill>
                <a:latin typeface="Arial"/>
              </a:rPr>
              <a:t>Click to edit the title text format</a:t>
            </a:r>
          </a:p>
        </p:txBody>
      </p:sp>
      <p:sp>
        <p:nvSpPr>
          <p:cNvPr id="3" name="PlaceHolder 2"/>
          <p:cNvSpPr>
            <a:spLocks noGrp="1"/>
          </p:cNvSpPr>
          <p:nvPr>
            <p:ph type="body"/>
          </p:nvPr>
        </p:nvSpPr>
        <p:spPr>
          <a:xfrm>
            <a:off x="457200" y="1604520"/>
            <a:ext cx="8229240" cy="397728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fr-FR" sz="2800" b="0" strike="noStrike" spc="-1">
                <a:solidFill>
                  <a:srgbClr val="000000"/>
                </a:solidFill>
                <a:latin typeface="Arial"/>
              </a:rPr>
              <a:t>Click to edit the outline text format</a:t>
            </a:r>
          </a:p>
          <a:p>
            <a:pPr marL="864000" lvl="1" indent="-324000">
              <a:lnSpc>
                <a:spcPct val="90000"/>
              </a:lnSpc>
              <a:spcBef>
                <a:spcPts val="1134"/>
              </a:spcBef>
              <a:buClr>
                <a:srgbClr val="000000"/>
              </a:buClr>
              <a:buSzPct val="75000"/>
              <a:buFont typeface="Symbol" charset="2"/>
              <a:buChar char=""/>
            </a:pPr>
            <a:r>
              <a:rPr lang="fr-FR" sz="2000" b="0" strike="noStrike" spc="-1">
                <a:solidFill>
                  <a:srgbClr val="000000"/>
                </a:solidFill>
                <a:latin typeface="Arial"/>
              </a:rPr>
              <a:t>Second Outline Level</a:t>
            </a:r>
          </a:p>
          <a:p>
            <a:pPr marL="1296000" lvl="2" indent="-288000">
              <a:lnSpc>
                <a:spcPct val="90000"/>
              </a:lnSpc>
              <a:spcBef>
                <a:spcPts val="850"/>
              </a:spcBef>
              <a:buClr>
                <a:srgbClr val="000000"/>
              </a:buClr>
              <a:buSzPct val="45000"/>
              <a:buFont typeface="Wingdings" charset="2"/>
              <a:buChar char=""/>
            </a:pPr>
            <a:r>
              <a:rPr lang="fr-FR" sz="1800" b="0" strike="noStrike" spc="-1">
                <a:solidFill>
                  <a:srgbClr val="000000"/>
                </a:solidFill>
                <a:latin typeface="Arial"/>
              </a:rPr>
              <a:t>Third Outline Level</a:t>
            </a:r>
          </a:p>
          <a:p>
            <a:pPr marL="1728000" lvl="3" indent="-216000">
              <a:lnSpc>
                <a:spcPct val="90000"/>
              </a:lnSpc>
              <a:spcBef>
                <a:spcPts val="567"/>
              </a:spcBef>
              <a:buClr>
                <a:srgbClr val="000000"/>
              </a:buClr>
              <a:buSzPct val="75000"/>
              <a:buFont typeface="Symbol" charset="2"/>
              <a:buChar char=""/>
            </a:pPr>
            <a:r>
              <a:rPr lang="fr-FR" sz="1800" b="0" strike="noStrike" spc="-1">
                <a:solidFill>
                  <a:srgbClr val="000000"/>
                </a:solidFill>
                <a:latin typeface="Arial"/>
              </a:rPr>
              <a:t>Fourth Outline Level</a:t>
            </a:r>
          </a:p>
          <a:p>
            <a:pPr marL="2160000" lvl="4" indent="-216000">
              <a:lnSpc>
                <a:spcPct val="90000"/>
              </a:lnSpc>
              <a:spcBef>
                <a:spcPts val="283"/>
              </a:spcBef>
              <a:buClr>
                <a:srgbClr val="000000"/>
              </a:buClr>
              <a:buSzPct val="45000"/>
              <a:buFont typeface="Wingdings" charset="2"/>
              <a:buChar char=""/>
            </a:pPr>
            <a:r>
              <a:rPr lang="fr-FR" sz="2000" b="0" strike="noStrike" spc="-1">
                <a:solidFill>
                  <a:srgbClr val="000000"/>
                </a:solidFill>
                <a:latin typeface="Arial"/>
              </a:rPr>
              <a:t>Fifth Outline Level</a:t>
            </a:r>
          </a:p>
          <a:p>
            <a:pPr marL="2592000" lvl="5" indent="-216000">
              <a:lnSpc>
                <a:spcPct val="90000"/>
              </a:lnSpc>
              <a:spcBef>
                <a:spcPts val="283"/>
              </a:spcBef>
              <a:buClr>
                <a:srgbClr val="000000"/>
              </a:buClr>
              <a:buSzPct val="45000"/>
              <a:buFont typeface="Wingdings" charset="2"/>
              <a:buChar char=""/>
            </a:pPr>
            <a:r>
              <a:rPr lang="fr-FR" sz="2000" b="0" strike="noStrike" spc="-1">
                <a:solidFill>
                  <a:srgbClr val="000000"/>
                </a:solidFill>
                <a:latin typeface="Arial"/>
              </a:rPr>
              <a:t>Sixth Outline Level</a:t>
            </a:r>
          </a:p>
          <a:p>
            <a:pPr marL="3024000" lvl="6" indent="-216000">
              <a:lnSpc>
                <a:spcPct val="90000"/>
              </a:lnSpc>
              <a:spcBef>
                <a:spcPts val="283"/>
              </a:spcBef>
              <a:buClr>
                <a:srgbClr val="000000"/>
              </a:buClr>
              <a:buSzPct val="45000"/>
              <a:buFont typeface="Wingdings" charset="2"/>
              <a:buChar char=""/>
            </a:pPr>
            <a:r>
              <a:rPr lang="fr-FR" sz="2000" b="0" strike="noStrike" spc="-1">
                <a:solidFill>
                  <a:srgbClr val="000000"/>
                </a:solidFill>
                <a:latin typeface="Arial"/>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 name="Rectangle 3"/>
          <p:cNvSpPr/>
          <p:nvPr/>
        </p:nvSpPr>
        <p:spPr>
          <a:xfrm>
            <a:off x="0" y="0"/>
            <a:ext cx="9142560" cy="1125000"/>
          </a:xfrm>
          <a:prstGeom prst="rect">
            <a:avLst/>
          </a:prstGeom>
          <a:solidFill>
            <a:srgbClr val="D5C9C2">
              <a:alpha val="15000"/>
            </a:srgb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fr-FR" sz="1800" b="0" strike="noStrike" spc="-1">
              <a:solidFill>
                <a:schemeClr val="lt1"/>
              </a:solidFill>
              <a:latin typeface="Calibri"/>
              <a:ea typeface="DejaVu Sans"/>
            </a:endParaRPr>
          </a:p>
        </p:txBody>
      </p:sp>
      <p:pic>
        <p:nvPicPr>
          <p:cNvPr id="39" name="Picture 2" descr="Logo&#10;&#10;Description automatically generated"/>
          <p:cNvPicPr/>
          <p:nvPr/>
        </p:nvPicPr>
        <p:blipFill>
          <a:blip r:embed="rId14"/>
          <a:srcRect r="63069"/>
          <a:stretch/>
        </p:blipFill>
        <p:spPr>
          <a:xfrm>
            <a:off x="176400" y="316440"/>
            <a:ext cx="452160" cy="519120"/>
          </a:xfrm>
          <a:prstGeom prst="rect">
            <a:avLst/>
          </a:prstGeom>
          <a:ln w="0">
            <a:noFill/>
          </a:ln>
        </p:spPr>
      </p:pic>
      <p:sp>
        <p:nvSpPr>
          <p:cNvPr id="40"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buNone/>
            </a:pPr>
            <a:r>
              <a:rPr lang="fr-FR" sz="1800" b="0" strike="noStrike" spc="-1">
                <a:solidFill>
                  <a:srgbClr val="000000"/>
                </a:solidFill>
                <a:latin typeface="Arial"/>
              </a:rPr>
              <a:t>Click to edit the title text format</a:t>
            </a:r>
          </a:p>
        </p:txBody>
      </p:sp>
      <p:sp>
        <p:nvSpPr>
          <p:cNvPr id="41" name="PlaceHolder 2"/>
          <p:cNvSpPr>
            <a:spLocks noGrp="1"/>
          </p:cNvSpPr>
          <p:nvPr>
            <p:ph type="body"/>
          </p:nvPr>
        </p:nvSpPr>
        <p:spPr>
          <a:xfrm>
            <a:off x="457200" y="1604520"/>
            <a:ext cx="8229240" cy="397728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fr-FR" sz="2800" b="0" strike="noStrike" spc="-1">
                <a:solidFill>
                  <a:srgbClr val="000000"/>
                </a:solidFill>
                <a:latin typeface="Arial"/>
              </a:rPr>
              <a:t>Click to edit the outline text format</a:t>
            </a:r>
          </a:p>
          <a:p>
            <a:pPr marL="864000" lvl="1" indent="-324000">
              <a:lnSpc>
                <a:spcPct val="90000"/>
              </a:lnSpc>
              <a:spcBef>
                <a:spcPts val="1134"/>
              </a:spcBef>
              <a:buClr>
                <a:srgbClr val="000000"/>
              </a:buClr>
              <a:buSzPct val="75000"/>
              <a:buFont typeface="Symbol" charset="2"/>
              <a:buChar char=""/>
            </a:pPr>
            <a:r>
              <a:rPr lang="fr-FR" sz="2000" b="0" strike="noStrike" spc="-1">
                <a:solidFill>
                  <a:srgbClr val="000000"/>
                </a:solidFill>
                <a:latin typeface="Arial"/>
              </a:rPr>
              <a:t>Second Outline Level</a:t>
            </a:r>
          </a:p>
          <a:p>
            <a:pPr marL="1296000" lvl="2" indent="-288000">
              <a:lnSpc>
                <a:spcPct val="90000"/>
              </a:lnSpc>
              <a:spcBef>
                <a:spcPts val="850"/>
              </a:spcBef>
              <a:buClr>
                <a:srgbClr val="000000"/>
              </a:buClr>
              <a:buSzPct val="45000"/>
              <a:buFont typeface="Wingdings" charset="2"/>
              <a:buChar char=""/>
            </a:pPr>
            <a:r>
              <a:rPr lang="fr-FR" sz="1800" b="0" strike="noStrike" spc="-1">
                <a:solidFill>
                  <a:srgbClr val="000000"/>
                </a:solidFill>
                <a:latin typeface="Arial"/>
              </a:rPr>
              <a:t>Third Outline Level</a:t>
            </a:r>
          </a:p>
          <a:p>
            <a:pPr marL="1728000" lvl="3" indent="-216000">
              <a:lnSpc>
                <a:spcPct val="90000"/>
              </a:lnSpc>
              <a:spcBef>
                <a:spcPts val="567"/>
              </a:spcBef>
              <a:buClr>
                <a:srgbClr val="000000"/>
              </a:buClr>
              <a:buSzPct val="75000"/>
              <a:buFont typeface="Symbol" charset="2"/>
              <a:buChar char=""/>
            </a:pPr>
            <a:r>
              <a:rPr lang="fr-FR" sz="1800" b="0" strike="noStrike" spc="-1">
                <a:solidFill>
                  <a:srgbClr val="000000"/>
                </a:solidFill>
                <a:latin typeface="Arial"/>
              </a:rPr>
              <a:t>Fourth Outline Level</a:t>
            </a:r>
          </a:p>
          <a:p>
            <a:pPr marL="2160000" lvl="4" indent="-216000">
              <a:lnSpc>
                <a:spcPct val="90000"/>
              </a:lnSpc>
              <a:spcBef>
                <a:spcPts val="283"/>
              </a:spcBef>
              <a:buClr>
                <a:srgbClr val="000000"/>
              </a:buClr>
              <a:buSzPct val="45000"/>
              <a:buFont typeface="Wingdings" charset="2"/>
              <a:buChar char=""/>
            </a:pPr>
            <a:r>
              <a:rPr lang="fr-FR" sz="2000" b="0" strike="noStrike" spc="-1">
                <a:solidFill>
                  <a:srgbClr val="000000"/>
                </a:solidFill>
                <a:latin typeface="Arial"/>
              </a:rPr>
              <a:t>Fifth Outline Level</a:t>
            </a:r>
          </a:p>
          <a:p>
            <a:pPr marL="2592000" lvl="5" indent="-216000">
              <a:lnSpc>
                <a:spcPct val="90000"/>
              </a:lnSpc>
              <a:spcBef>
                <a:spcPts val="283"/>
              </a:spcBef>
              <a:buClr>
                <a:srgbClr val="000000"/>
              </a:buClr>
              <a:buSzPct val="45000"/>
              <a:buFont typeface="Wingdings" charset="2"/>
              <a:buChar char=""/>
            </a:pPr>
            <a:r>
              <a:rPr lang="fr-FR" sz="2000" b="0" strike="noStrike" spc="-1">
                <a:solidFill>
                  <a:srgbClr val="000000"/>
                </a:solidFill>
                <a:latin typeface="Arial"/>
              </a:rPr>
              <a:t>Sixth Outline Level</a:t>
            </a:r>
          </a:p>
          <a:p>
            <a:pPr marL="3024000" lvl="6" indent="-216000">
              <a:lnSpc>
                <a:spcPct val="90000"/>
              </a:lnSpc>
              <a:spcBef>
                <a:spcPts val="283"/>
              </a:spcBef>
              <a:buClr>
                <a:srgbClr val="000000"/>
              </a:buClr>
              <a:buSzPct val="45000"/>
              <a:buFont typeface="Wingdings" charset="2"/>
              <a:buChar char=""/>
            </a:pPr>
            <a:r>
              <a:rPr lang="fr-FR" sz="2000" b="0" strike="noStrike" spc="-1">
                <a:solidFill>
                  <a:srgbClr val="000000"/>
                </a:solidFill>
                <a:latin typeface="Arial"/>
              </a:rPr>
              <a:t>Seventh Outline Level</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E73E1B"/>
        </a:solidFill>
        <a:effectLst/>
      </p:bgPr>
    </p:bg>
    <p:spTree>
      <p:nvGrpSpPr>
        <p:cNvPr id="1" name=""/>
        <p:cNvGrpSpPr/>
        <p:nvPr/>
      </p:nvGrpSpPr>
      <p:grpSpPr>
        <a:xfrm>
          <a:off x="0" y="0"/>
          <a:ext cx="0" cy="0"/>
          <a:chOff x="0" y="0"/>
          <a:chExt cx="0" cy="0"/>
        </a:xfrm>
      </p:grpSpPr>
      <p:sp>
        <p:nvSpPr>
          <p:cNvPr id="38" name="PlaceHolder 1"/>
          <p:cNvSpPr>
            <a:spLocks noGrp="1"/>
          </p:cNvSpPr>
          <p:nvPr>
            <p:ph type="title"/>
          </p:nvPr>
        </p:nvSpPr>
        <p:spPr>
          <a:xfrm>
            <a:off x="419400" y="0"/>
            <a:ext cx="2576160" cy="1898280"/>
          </a:xfrm>
          <a:prstGeom prst="rect">
            <a:avLst/>
          </a:prstGeom>
          <a:noFill/>
          <a:ln w="0">
            <a:noFill/>
          </a:ln>
        </p:spPr>
        <p:txBody>
          <a:bodyPr lIns="0" tIns="0" rIns="0" bIns="0" anchor="b">
            <a:noAutofit/>
          </a:bodyPr>
          <a:lstStyle/>
          <a:p>
            <a:pPr indent="0">
              <a:lnSpc>
                <a:spcPct val="90000"/>
              </a:lnSpc>
              <a:buNone/>
            </a:pPr>
            <a:r>
              <a:rPr lang="en-CA" sz="2100" b="0" strike="noStrike" spc="-1">
                <a:solidFill>
                  <a:srgbClr val="E73E1B"/>
                </a:solidFill>
                <a:latin typeface="Calibri"/>
              </a:rPr>
              <a:t>Modifiez le style du titre</a:t>
            </a:r>
            <a:endParaRPr lang="en-US" sz="2100" b="0" strike="noStrike" spc="-1">
              <a:solidFill>
                <a:srgbClr val="000000"/>
              </a:solidFill>
              <a:latin typeface="Calibri"/>
            </a:endParaRPr>
          </a:p>
        </p:txBody>
      </p:sp>
      <p:sp>
        <p:nvSpPr>
          <p:cNvPr id="39" name="PlaceHolder 2"/>
          <p:cNvSpPr>
            <a:spLocks noGrp="1"/>
          </p:cNvSpPr>
          <p:nvPr>
            <p:ph type="body"/>
          </p:nvPr>
        </p:nvSpPr>
        <p:spPr>
          <a:xfrm>
            <a:off x="457200" y="1604520"/>
            <a:ext cx="8229240" cy="397728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en-US" sz="1800" b="0" strike="noStrike" spc="-1">
                <a:solidFill>
                  <a:srgbClr val="000000"/>
                </a:solidFill>
                <a:latin typeface="Calibri"/>
              </a:rPr>
              <a:t>Click to edit the outline text format</a:t>
            </a:r>
          </a:p>
          <a:p>
            <a:pPr marL="648000" lvl="1" indent="-243000">
              <a:lnSpc>
                <a:spcPct val="90000"/>
              </a:lnSpc>
              <a:spcBef>
                <a:spcPts val="851"/>
              </a:spcBef>
              <a:buClr>
                <a:srgbClr val="000000"/>
              </a:buClr>
              <a:buSzPct val="75000"/>
              <a:buFont typeface="Symbol" charset="2"/>
              <a:buChar char=""/>
            </a:pPr>
            <a:r>
              <a:rPr lang="en-US" sz="1800" b="0" strike="noStrike" spc="-1">
                <a:solidFill>
                  <a:srgbClr val="000000"/>
                </a:solidFill>
                <a:latin typeface="Calibri"/>
              </a:rPr>
              <a:t>Second Outline Level</a:t>
            </a:r>
          </a:p>
          <a:p>
            <a:pPr marL="972000" lvl="2" indent="-216000">
              <a:lnSpc>
                <a:spcPct val="90000"/>
              </a:lnSpc>
              <a:spcBef>
                <a:spcPts val="638"/>
              </a:spcBef>
              <a:buClr>
                <a:srgbClr val="000000"/>
              </a:buClr>
              <a:buSzPct val="45000"/>
              <a:buFont typeface="Wingdings" charset="2"/>
              <a:buChar char=""/>
            </a:pPr>
            <a:r>
              <a:rPr lang="en-US" sz="1800" b="0" strike="noStrike" spc="-1">
                <a:solidFill>
                  <a:srgbClr val="000000"/>
                </a:solidFill>
                <a:latin typeface="Calibri"/>
              </a:rPr>
              <a:t>Third Outline Level</a:t>
            </a:r>
          </a:p>
          <a:p>
            <a:pPr marL="1296000" lvl="3" indent="-162000">
              <a:lnSpc>
                <a:spcPct val="90000"/>
              </a:lnSpc>
              <a:spcBef>
                <a:spcPts val="425"/>
              </a:spcBef>
              <a:buClr>
                <a:srgbClr val="000000"/>
              </a:buClr>
              <a:buSzPct val="75000"/>
              <a:buFont typeface="Symbol" charset="2"/>
              <a:buChar char=""/>
            </a:pPr>
            <a:r>
              <a:rPr lang="en-US" sz="1800" b="0" strike="noStrike" spc="-1">
                <a:solidFill>
                  <a:srgbClr val="000000"/>
                </a:solidFill>
                <a:latin typeface="Calibri"/>
              </a:rPr>
              <a:t>Fourth Outline Level</a:t>
            </a:r>
          </a:p>
          <a:p>
            <a:pPr marL="1620000" lvl="4" indent="-162000">
              <a:lnSpc>
                <a:spcPct val="90000"/>
              </a:lnSpc>
              <a:spcBef>
                <a:spcPts val="212"/>
              </a:spcBef>
              <a:buClr>
                <a:srgbClr val="000000"/>
              </a:buClr>
              <a:buSzPct val="45000"/>
              <a:buFont typeface="Wingdings" charset="2"/>
              <a:buChar char=""/>
            </a:pPr>
            <a:r>
              <a:rPr lang="en-US" sz="1500" b="0" strike="noStrike" spc="-1">
                <a:solidFill>
                  <a:srgbClr val="000000"/>
                </a:solidFill>
                <a:latin typeface="Calibri"/>
              </a:rPr>
              <a:t>Fifth Outline Level</a:t>
            </a:r>
          </a:p>
          <a:p>
            <a:pPr marL="1944000" lvl="5" indent="-162000">
              <a:lnSpc>
                <a:spcPct val="90000"/>
              </a:lnSpc>
              <a:spcBef>
                <a:spcPts val="212"/>
              </a:spcBef>
              <a:buClr>
                <a:srgbClr val="000000"/>
              </a:buClr>
              <a:buSzPct val="45000"/>
              <a:buFont typeface="Wingdings" charset="2"/>
              <a:buChar char=""/>
            </a:pPr>
            <a:r>
              <a:rPr lang="en-US" sz="1500" b="0" strike="noStrike" spc="-1">
                <a:solidFill>
                  <a:srgbClr val="000000"/>
                </a:solidFill>
                <a:latin typeface="Calibri"/>
              </a:rPr>
              <a:t>Sixth Outline Level</a:t>
            </a:r>
          </a:p>
          <a:p>
            <a:pPr marL="2268000" lvl="6" indent="-162000">
              <a:lnSpc>
                <a:spcPct val="90000"/>
              </a:lnSpc>
              <a:spcBef>
                <a:spcPts val="212"/>
              </a:spcBef>
              <a:buClr>
                <a:srgbClr val="000000"/>
              </a:buClr>
              <a:buSzPct val="45000"/>
              <a:buFont typeface="Wingdings" charset="2"/>
              <a:buChar char=""/>
            </a:pPr>
            <a:r>
              <a:rPr lang="en-US" sz="1500" b="0" strike="noStrike" spc="-1">
                <a:solidFill>
                  <a:srgbClr val="000000"/>
                </a:solidFill>
                <a:latin typeface="Calibri"/>
              </a:rPr>
              <a:t>Seventh Outline Level</a:t>
            </a:r>
          </a:p>
        </p:txBody>
      </p:sp>
    </p:spTree>
    <p:extLst>
      <p:ext uri="{BB962C8B-B14F-4D97-AF65-F5344CB8AC3E}">
        <p14:creationId xmlns:p14="http://schemas.microsoft.com/office/powerpoint/2010/main" val="4105060458"/>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hf sldNum="0" hdr="0" ftr="0" dt="0"/>
  <p:txStyles>
    <p:titleStyle>
      <a:lvl1pPr indent="0"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324000" indent="-243000" algn="l" defTabSz="685800" rtl="0" eaLnBrk="1" latinLnBrk="0" hangingPunct="1">
        <a:lnSpc>
          <a:spcPct val="90000"/>
        </a:lnSpc>
        <a:spcBef>
          <a:spcPts val="1063"/>
        </a:spcBef>
        <a:buClr>
          <a:srgbClr val="000000"/>
        </a:buClr>
        <a:buSzPct val="45000"/>
        <a:buFont typeface="Wingdings"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hyperlink" Target="http://www.rif-sk.ca/"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hyperlink" Target="https://neo.uqtr.ca/2019/06/20/aborder-les-cultures-autochtones-a-luniversite/?utm_source=chatgpt.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hyperlink" Target="https://reseau.uquebec.ca/fr/a-propos/salle-de-presse/actualites/atelier-transfert-projet-de-mobilisation-savoirs-realites-et-perspectives-des-premiers-peuples?utm_source=chatgpt.com"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ajf.ca/" TargetMode="External"/><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hyperlink" Target="https://www.oise.utoronto.ca/about/news/09-05-23-voices-black-youth-remind-adults-schools-listen-and-act-empower-them?utm_source=chatgpt.com" TargetMode="External"/><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3" Type="http://schemas.openxmlformats.org/officeDocument/2006/relationships/hyperlink" Target="https://afcs.ca/funding/?utm_source=chatgpt.com" TargetMode="External"/><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24.jpeg"/></Relationships>
</file>

<file path=ppt/slides/_rels/slide17.xml.rels><?xml version="1.0" encoding="UTF-8" standalone="yes"?>
<Relationships xmlns="http://schemas.openxmlformats.org/package/2006/relationships"><Relationship Id="rId3" Type="http://schemas.openxmlformats.org/officeDocument/2006/relationships/hyperlink" Target="https://tourismeautochtone.com/rencontres-autochtones/2025/les-musees-autochtones-lieux-de-patrimoine-vivant?utm_source=chatgpt.com" TargetMode="External"/><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25.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AB2AFD8-07CE-FF18-2E39-11D582B5F110}"/>
              </a:ext>
            </a:extLst>
          </p:cNvPr>
          <p:cNvPicPr>
            <a:picLocks noChangeAspect="1"/>
          </p:cNvPicPr>
          <p:nvPr/>
        </p:nvPicPr>
        <p:blipFill>
          <a:blip r:embed="rId2"/>
          <a:stretch>
            <a:fillRect/>
          </a:stretch>
        </p:blipFill>
        <p:spPr>
          <a:xfrm>
            <a:off x="0" y="0"/>
            <a:ext cx="9096462" cy="6858000"/>
          </a:xfrm>
          <a:prstGeom prst="rect">
            <a:avLst/>
          </a:prstGeom>
        </p:spPr>
      </p:pic>
      <p:sp>
        <p:nvSpPr>
          <p:cNvPr id="161" name="Title 3"/>
          <p:cNvSpPr/>
          <p:nvPr/>
        </p:nvSpPr>
        <p:spPr>
          <a:xfrm>
            <a:off x="1554480" y="2784929"/>
            <a:ext cx="6269600" cy="1729879"/>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80000"/>
              </a:lnSpc>
            </a:pPr>
            <a:r>
              <a:rPr lang="fr-FR" sz="2400" b="1" strike="noStrike" cap="all" spc="-52" dirty="0">
                <a:solidFill>
                  <a:srgbClr val="E73E1B"/>
                </a:solidFill>
                <a:latin typeface="Franklin Gothic Demi"/>
                <a:ea typeface="DejaVu Sans"/>
              </a:rPr>
              <a:t>Étude sur les interactions entre nouveaux arrivants francophones et communautés autochtones en Saskatchewan: résultats, contexte et prochaines étapes</a:t>
            </a:r>
            <a:endParaRPr lang="fr-FR" sz="2400" b="0" strike="noStrike" spc="-1" dirty="0">
              <a:solidFill>
                <a:srgbClr val="000000"/>
              </a:solidFill>
              <a:latin typeface="Arial"/>
            </a:endParaRPr>
          </a:p>
        </p:txBody>
      </p:sp>
      <p:sp>
        <p:nvSpPr>
          <p:cNvPr id="162" name="TextBox 1"/>
          <p:cNvSpPr/>
          <p:nvPr/>
        </p:nvSpPr>
        <p:spPr>
          <a:xfrm>
            <a:off x="1032120" y="5021640"/>
            <a:ext cx="7234560" cy="571447"/>
          </a:xfrm>
          <a:prstGeom prst="rect">
            <a:avLst/>
          </a:prstGeom>
          <a:noFill/>
          <a:ln w="0">
            <a:noFill/>
          </a:ln>
        </p:spPr>
        <p:style>
          <a:lnRef idx="0">
            <a:scrgbClr r="0" g="0" b="0"/>
          </a:lnRef>
          <a:fillRef idx="0">
            <a:scrgbClr r="0" g="0" b="0"/>
          </a:fillRef>
          <a:effectRef idx="0">
            <a:scrgbClr r="0" g="0" b="0"/>
          </a:effectRef>
          <a:fontRef idx="minor"/>
        </p:style>
        <p:txBody>
          <a:bodyPr lIns="17280" tIns="8640" rIns="17280" bIns="8640" anchor="t">
            <a:spAutoFit/>
          </a:bodyPr>
          <a:lstStyle/>
          <a:p>
            <a:pPr algn="r">
              <a:lnSpc>
                <a:spcPct val="100000"/>
              </a:lnSpc>
              <a:tabLst>
                <a:tab pos="0" algn="l"/>
              </a:tabLst>
            </a:pPr>
            <a:r>
              <a:rPr lang="fr-FR" b="1" spc="-1" dirty="0">
                <a:solidFill>
                  <a:schemeClr val="bg1"/>
                </a:solidFill>
                <a:latin typeface="Calibri"/>
                <a:ea typeface="Calibri"/>
              </a:rPr>
              <a:t>J</a:t>
            </a:r>
            <a:r>
              <a:rPr lang="fr-FR" sz="1800" b="1" strike="noStrike" spc="-1" dirty="0">
                <a:solidFill>
                  <a:schemeClr val="bg1"/>
                </a:solidFill>
                <a:latin typeface="Calibri"/>
                <a:ea typeface="Calibri"/>
              </a:rPr>
              <a:t>eudi 17 septembre 2026</a:t>
            </a:r>
          </a:p>
          <a:p>
            <a:pPr algn="r">
              <a:lnSpc>
                <a:spcPct val="100000"/>
              </a:lnSpc>
              <a:tabLst>
                <a:tab pos="0" algn="l"/>
              </a:tabLst>
            </a:pPr>
            <a:r>
              <a:rPr lang="fr-FR" sz="1800" b="1" strike="noStrike" spc="-1" dirty="0">
                <a:solidFill>
                  <a:schemeClr val="bg1"/>
                </a:solidFill>
                <a:latin typeface="Calibri"/>
                <a:ea typeface="Calibri"/>
              </a:rPr>
              <a:t>North </a:t>
            </a:r>
            <a:r>
              <a:rPr lang="fr-FR" sz="1800" b="1" strike="noStrike" spc="-1" dirty="0" err="1">
                <a:solidFill>
                  <a:schemeClr val="bg1"/>
                </a:solidFill>
                <a:latin typeface="Calibri"/>
                <a:ea typeface="Calibri"/>
              </a:rPr>
              <a:t>Battlefield</a:t>
            </a:r>
            <a:r>
              <a:rPr lang="fr-FR" sz="1800" b="1" strike="noStrike" spc="-1" dirty="0">
                <a:solidFill>
                  <a:schemeClr val="bg1"/>
                </a:solidFill>
                <a:latin typeface="Calibri"/>
                <a:ea typeface="Calibri"/>
              </a:rPr>
              <a:t>, Saskatchewan</a:t>
            </a:r>
          </a:p>
        </p:txBody>
      </p:sp>
      <p:pic>
        <p:nvPicPr>
          <p:cNvPr id="164" name="Picture 8" descr="A logo with a cross&#10;&#10;AI-generated content may be incorrect."/>
          <p:cNvPicPr/>
          <p:nvPr/>
        </p:nvPicPr>
        <p:blipFill>
          <a:blip r:embed="rId3"/>
          <a:stretch/>
        </p:blipFill>
        <p:spPr>
          <a:xfrm>
            <a:off x="6799520" y="296831"/>
            <a:ext cx="2049120" cy="859320"/>
          </a:xfrm>
          <a:prstGeom prst="rect">
            <a:avLst/>
          </a:prstGeom>
          <a:ln w="0">
            <a:noFill/>
          </a:ln>
        </p:spPr>
      </p:pic>
      <p:pic>
        <p:nvPicPr>
          <p:cNvPr id="3" name="Picture 2" descr="A logo for a company&#10;&#10;AI-generated content may be incorrect.">
            <a:extLst>
              <a:ext uri="{FF2B5EF4-FFF2-40B4-BE49-F238E27FC236}">
                <a16:creationId xmlns:a16="http://schemas.microsoft.com/office/drawing/2014/main" id="{DD12A3F0-CFAD-6A28-115F-EAA61D2772C9}"/>
              </a:ext>
            </a:extLst>
          </p:cNvPr>
          <p:cNvPicPr>
            <a:picLocks noChangeAspect="1"/>
          </p:cNvPicPr>
          <p:nvPr/>
        </p:nvPicPr>
        <p:blipFill>
          <a:blip r:embed="rId4"/>
          <a:stretch>
            <a:fillRect/>
          </a:stretch>
        </p:blipFill>
        <p:spPr>
          <a:xfrm>
            <a:off x="447760" y="355643"/>
            <a:ext cx="2606266" cy="143268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C70AB9B-9436-95F1-5A12-1A2FD9347034}"/>
              </a:ext>
            </a:extLst>
          </p:cNvPr>
          <p:cNvPicPr>
            <a:picLocks noChangeAspect="1"/>
          </p:cNvPicPr>
          <p:nvPr/>
        </p:nvPicPr>
        <p:blipFill>
          <a:blip r:embed="rId3"/>
          <a:stretch>
            <a:fillRect/>
          </a:stretch>
        </p:blipFill>
        <p:spPr>
          <a:xfrm>
            <a:off x="334933" y="1193040"/>
            <a:ext cx="3460234" cy="3977280"/>
          </a:xfrm>
          <a:prstGeom prst="rect">
            <a:avLst/>
          </a:prstGeom>
          <a:noFill/>
          <a:ln w="0">
            <a:noFill/>
          </a:ln>
        </p:spPr>
      </p:pic>
      <p:sp>
        <p:nvSpPr>
          <p:cNvPr id="167" name="Espace réservé du contenu 2"/>
          <p:cNvSpPr/>
          <p:nvPr/>
        </p:nvSpPr>
        <p:spPr>
          <a:xfrm>
            <a:off x="4057650" y="1017270"/>
            <a:ext cx="4632390" cy="456453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marL="324000" defTabSz="685800">
              <a:lnSpc>
                <a:spcPct val="90000"/>
              </a:lnSpc>
              <a:spcBef>
                <a:spcPts val="1417"/>
              </a:spcBef>
              <a:spcAft>
                <a:spcPts val="56"/>
              </a:spcAft>
              <a:buClr>
                <a:srgbClr val="000000"/>
              </a:buClr>
              <a:buSzPct val="45000"/>
            </a:pPr>
            <a:r>
              <a:rPr lang="fr-FR" sz="2400" b="1" kern="1200" spc="-1" noProof="0" dirty="0">
                <a:solidFill>
                  <a:schemeClr val="bg1"/>
                </a:solidFill>
                <a:latin typeface="Calibri"/>
                <a:ea typeface="+mn-ea"/>
                <a:cs typeface="+mn-cs"/>
              </a:rPr>
              <a:t>Contenu</a:t>
            </a:r>
          </a:p>
          <a:p>
            <a:pPr marL="324000" defTabSz="685800">
              <a:lnSpc>
                <a:spcPct val="90000"/>
              </a:lnSpc>
              <a:spcBef>
                <a:spcPts val="1417"/>
              </a:spcBef>
              <a:spcAft>
                <a:spcPts val="56"/>
              </a:spcAft>
              <a:buClr>
                <a:srgbClr val="000000"/>
              </a:buClr>
              <a:buSzPct val="45000"/>
            </a:pPr>
            <a:endParaRPr lang="fr-FR" kern="1200" spc="-1" noProof="0" dirty="0">
              <a:solidFill>
                <a:schemeClr val="bg1"/>
              </a:solidFill>
              <a:latin typeface="Calibri"/>
              <a:ea typeface="+mn-ea"/>
              <a:cs typeface="+mn-cs"/>
            </a:endParaRPr>
          </a:p>
          <a:p>
            <a:pPr marL="324000" defTabSz="685800">
              <a:lnSpc>
                <a:spcPct val="90000"/>
              </a:lnSpc>
              <a:spcBef>
                <a:spcPts val="1417"/>
              </a:spcBef>
              <a:spcAft>
                <a:spcPts val="56"/>
              </a:spcAft>
              <a:buClr>
                <a:srgbClr val="000000"/>
              </a:buClr>
              <a:buSzPct val="45000"/>
            </a:pPr>
            <a:r>
              <a:rPr lang="fr-FR" kern="1200" spc="-1" noProof="0" dirty="0">
                <a:solidFill>
                  <a:schemeClr val="bg1"/>
                </a:solidFill>
                <a:latin typeface="Calibri"/>
                <a:ea typeface="+mn-ea"/>
                <a:cs typeface="+mn-cs"/>
              </a:rPr>
              <a:t>Introduction</a:t>
            </a:r>
          </a:p>
          <a:p>
            <a:pPr marL="324000" defTabSz="685800">
              <a:lnSpc>
                <a:spcPct val="90000"/>
              </a:lnSpc>
              <a:spcBef>
                <a:spcPts val="1417"/>
              </a:spcBef>
              <a:spcAft>
                <a:spcPts val="56"/>
              </a:spcAft>
              <a:buClr>
                <a:srgbClr val="000000"/>
              </a:buClr>
              <a:buSzPct val="45000"/>
            </a:pPr>
            <a:r>
              <a:rPr lang="fr-FR" kern="1200" spc="-1" noProof="0" dirty="0">
                <a:solidFill>
                  <a:schemeClr val="bg1"/>
                </a:solidFill>
                <a:latin typeface="Calibri"/>
                <a:ea typeface="+mn-ea"/>
                <a:cs typeface="+mn-cs"/>
              </a:rPr>
              <a:t>1. Tendances structurantes des entrevues</a:t>
            </a:r>
          </a:p>
          <a:p>
            <a:pPr marL="324000" defTabSz="685800">
              <a:lnSpc>
                <a:spcPct val="90000"/>
              </a:lnSpc>
              <a:spcBef>
                <a:spcPts val="1417"/>
              </a:spcBef>
              <a:spcAft>
                <a:spcPts val="56"/>
              </a:spcAft>
              <a:buClr>
                <a:srgbClr val="000000"/>
              </a:buClr>
              <a:buSzPct val="45000"/>
            </a:pPr>
            <a:r>
              <a:rPr lang="fr-FR" kern="1200" spc="-1" noProof="0" dirty="0">
                <a:solidFill>
                  <a:schemeClr val="bg1"/>
                </a:solidFill>
                <a:latin typeface="Calibri"/>
                <a:ea typeface="+mn-ea"/>
                <a:cs typeface="+mn-cs"/>
              </a:rPr>
              <a:t>2. Points transversaux dégagés dans les groupes de discussion</a:t>
            </a:r>
          </a:p>
          <a:p>
            <a:pPr marL="324000" defTabSz="685800">
              <a:lnSpc>
                <a:spcPct val="90000"/>
              </a:lnSpc>
              <a:spcBef>
                <a:spcPts val="1417"/>
              </a:spcBef>
              <a:spcAft>
                <a:spcPts val="56"/>
              </a:spcAft>
              <a:buClr>
                <a:srgbClr val="000000"/>
              </a:buClr>
              <a:buSzPct val="45000"/>
            </a:pPr>
            <a:r>
              <a:rPr lang="fr-FR" spc="-1" dirty="0">
                <a:solidFill>
                  <a:schemeClr val="bg1"/>
                </a:solidFill>
                <a:latin typeface="Calibri"/>
              </a:rPr>
              <a:t>3. Recommandations opérationnelles</a:t>
            </a:r>
          </a:p>
          <a:p>
            <a:pPr marL="324000" defTabSz="685800">
              <a:lnSpc>
                <a:spcPct val="90000"/>
              </a:lnSpc>
              <a:spcBef>
                <a:spcPts val="1417"/>
              </a:spcBef>
              <a:spcAft>
                <a:spcPts val="56"/>
              </a:spcAft>
              <a:buClr>
                <a:srgbClr val="000000"/>
              </a:buClr>
              <a:buSzPct val="45000"/>
            </a:pPr>
            <a:r>
              <a:rPr lang="fr-FR" spc="-1" dirty="0">
                <a:solidFill>
                  <a:schemeClr val="bg1"/>
                </a:solidFill>
                <a:latin typeface="Calibri"/>
              </a:rPr>
              <a:t>4. Activités proposées</a:t>
            </a:r>
          </a:p>
          <a:p>
            <a:pPr marL="324000" defTabSz="685800">
              <a:lnSpc>
                <a:spcPct val="90000"/>
              </a:lnSpc>
              <a:spcBef>
                <a:spcPts val="1417"/>
              </a:spcBef>
              <a:spcAft>
                <a:spcPts val="56"/>
              </a:spcAft>
              <a:buClr>
                <a:srgbClr val="000000"/>
              </a:buClr>
              <a:buSzPct val="45000"/>
            </a:pPr>
            <a:endParaRPr lang="fr-FR" kern="1200" spc="-1" noProof="0" dirty="0">
              <a:solidFill>
                <a:schemeClr val="bg1"/>
              </a:solidFill>
              <a:latin typeface="Calibri"/>
              <a:ea typeface="+mn-ea"/>
              <a:cs typeface="+mn-cs"/>
            </a:endParaRPr>
          </a:p>
          <a:p>
            <a:pPr marL="324000" defTabSz="685800">
              <a:lnSpc>
                <a:spcPct val="90000"/>
              </a:lnSpc>
              <a:spcBef>
                <a:spcPts val="1417"/>
              </a:spcBef>
              <a:spcAft>
                <a:spcPts val="323"/>
              </a:spcAft>
              <a:buClr>
                <a:srgbClr val="000000"/>
              </a:buClr>
              <a:buSzPct val="45000"/>
              <a:tabLst>
                <a:tab pos="0" algn="l"/>
              </a:tabLst>
            </a:pPr>
            <a:endParaRPr lang="fr-FR" kern="1200" spc="-1" noProof="0" dirty="0">
              <a:solidFill>
                <a:schemeClr val="bg1"/>
              </a:solidFill>
              <a:latin typeface="Calibri"/>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PlaceHolder 1"/>
          <p:cNvSpPr>
            <a:spLocks noGrp="1"/>
          </p:cNvSpPr>
          <p:nvPr>
            <p:ph type="title"/>
          </p:nvPr>
        </p:nvSpPr>
        <p:spPr>
          <a:xfrm>
            <a:off x="731880" y="267840"/>
            <a:ext cx="7918560" cy="554760"/>
          </a:xfrm>
          <a:prstGeom prst="rect">
            <a:avLst/>
          </a:prstGeom>
          <a:noFill/>
          <a:ln w="0">
            <a:noFill/>
          </a:ln>
        </p:spPr>
        <p:txBody>
          <a:bodyPr lIns="90000" tIns="45000" rIns="90000" bIns="45000" anchor="ctr">
            <a:noAutofit/>
          </a:bodyPr>
          <a:lstStyle/>
          <a:p>
            <a:pPr indent="0">
              <a:lnSpc>
                <a:spcPct val="90000"/>
              </a:lnSpc>
              <a:buNone/>
              <a:tabLst>
                <a:tab pos="0" algn="l"/>
              </a:tabLst>
            </a:pPr>
            <a:r>
              <a:rPr lang="fr-CA" sz="2400" b="1" strike="noStrike" cap="all" spc="-38" dirty="0">
                <a:solidFill>
                  <a:srgbClr val="E73E1B"/>
                </a:solidFill>
                <a:latin typeface="Franklin Gothic Demi"/>
                <a:ea typeface="DejaVu Sans"/>
              </a:rPr>
              <a:t>OBJECTIFS de l’étude</a:t>
            </a:r>
            <a:endParaRPr lang="fr-FR" sz="2400" b="0" strike="noStrike" spc="-1" dirty="0">
              <a:solidFill>
                <a:srgbClr val="000000"/>
              </a:solidFill>
              <a:latin typeface="Arial"/>
            </a:endParaRPr>
          </a:p>
        </p:txBody>
      </p:sp>
      <p:sp>
        <p:nvSpPr>
          <p:cNvPr id="168" name="PlaceHolder 2"/>
          <p:cNvSpPr>
            <a:spLocks noGrp="1"/>
          </p:cNvSpPr>
          <p:nvPr>
            <p:ph/>
          </p:nvPr>
        </p:nvSpPr>
        <p:spPr>
          <a:xfrm>
            <a:off x="184731" y="1347290"/>
            <a:ext cx="5793084" cy="4947120"/>
          </a:xfrm>
          <a:prstGeom prst="rect">
            <a:avLst/>
          </a:prstGeom>
          <a:noFill/>
          <a:ln w="0">
            <a:noFill/>
          </a:ln>
        </p:spPr>
        <p:txBody>
          <a:bodyPr lIns="90000" tIns="45000" rIns="90000" bIns="45000" anchor="t">
            <a:noAutofit/>
          </a:bodyPr>
          <a:lstStyle/>
          <a:p>
            <a:pPr algn="just" fontAlgn="base">
              <a:lnSpc>
                <a:spcPct val="115000"/>
              </a:lnSpc>
              <a:spcBef>
                <a:spcPts val="1001"/>
              </a:spcBef>
              <a:spcAft>
                <a:spcPct val="0"/>
              </a:spcAft>
              <a:buClr>
                <a:srgbClr val="C00000"/>
              </a:buClr>
              <a:tabLst>
                <a:tab pos="0" algn="l"/>
              </a:tabLst>
            </a:pPr>
            <a:r>
              <a:rPr lang="fr-FR" sz="1800" spc="-1" noProof="0" dirty="0">
                <a:solidFill>
                  <a:srgbClr val="000000"/>
                </a:solidFill>
                <a:latin typeface="Aptos"/>
                <a:ea typeface="Calibri"/>
              </a:rPr>
              <a:t>Identifier les dynamiques existantes entre </a:t>
            </a:r>
            <a:r>
              <a:rPr lang="fr-FR" sz="1800" b="1" spc="-1" noProof="0" dirty="0">
                <a:solidFill>
                  <a:srgbClr val="000000"/>
                </a:solidFill>
                <a:latin typeface="Aptos"/>
                <a:ea typeface="Calibri"/>
              </a:rPr>
              <a:t>nouveaux arrivants francophones</a:t>
            </a:r>
            <a:r>
              <a:rPr lang="fr-FR" sz="1800" spc="-1" noProof="0" dirty="0">
                <a:solidFill>
                  <a:srgbClr val="000000"/>
                </a:solidFill>
                <a:latin typeface="Aptos"/>
                <a:ea typeface="Calibri"/>
              </a:rPr>
              <a:t> et </a:t>
            </a:r>
            <a:r>
              <a:rPr lang="fr-FR" sz="1800" b="1" spc="-1" noProof="0" dirty="0">
                <a:solidFill>
                  <a:srgbClr val="000000"/>
                </a:solidFill>
                <a:latin typeface="Aptos"/>
                <a:ea typeface="Calibri"/>
              </a:rPr>
              <a:t>communautés autochtones </a:t>
            </a:r>
            <a:endParaRPr lang="fr-FR" sz="1800" b="1" spc="-1" dirty="0">
              <a:solidFill>
                <a:srgbClr val="000000"/>
              </a:solidFill>
              <a:latin typeface="Aptos"/>
              <a:ea typeface="Calibri"/>
            </a:endParaRPr>
          </a:p>
          <a:p>
            <a:pPr algn="just" fontAlgn="base">
              <a:lnSpc>
                <a:spcPct val="115000"/>
              </a:lnSpc>
              <a:spcBef>
                <a:spcPts val="1001"/>
              </a:spcBef>
              <a:spcAft>
                <a:spcPct val="0"/>
              </a:spcAft>
              <a:buClr>
                <a:srgbClr val="C00000"/>
              </a:buClr>
              <a:tabLst>
                <a:tab pos="0" algn="l"/>
              </a:tabLst>
            </a:pPr>
            <a:r>
              <a:rPr lang="fr-FR" sz="1800" spc="-1" noProof="0" dirty="0">
                <a:solidFill>
                  <a:srgbClr val="000000"/>
                </a:solidFill>
                <a:latin typeface="Aptos"/>
                <a:ea typeface="Calibri"/>
              </a:rPr>
              <a:t>Mettre en lumière les principaux obstacles aux interactions </a:t>
            </a:r>
          </a:p>
          <a:p>
            <a:pPr algn="just" fontAlgn="base">
              <a:lnSpc>
                <a:spcPct val="115000"/>
              </a:lnSpc>
              <a:spcBef>
                <a:spcPts val="1001"/>
              </a:spcBef>
              <a:spcAft>
                <a:spcPct val="0"/>
              </a:spcAft>
              <a:buClr>
                <a:srgbClr val="C00000"/>
              </a:buClr>
              <a:tabLst>
                <a:tab pos="0" algn="l"/>
              </a:tabLst>
            </a:pPr>
            <a:r>
              <a:rPr lang="fr-FR" sz="1800" spc="-1" noProof="0" dirty="0">
                <a:solidFill>
                  <a:srgbClr val="000000"/>
                </a:solidFill>
                <a:latin typeface="Aptos"/>
                <a:ea typeface="Calibri"/>
              </a:rPr>
              <a:t>Repérer les facteurs favorisant le rapprochement interculturel </a:t>
            </a:r>
          </a:p>
          <a:p>
            <a:pPr algn="just" fontAlgn="base">
              <a:lnSpc>
                <a:spcPct val="115000"/>
              </a:lnSpc>
              <a:spcBef>
                <a:spcPts val="1001"/>
              </a:spcBef>
              <a:spcAft>
                <a:spcPct val="0"/>
              </a:spcAft>
              <a:buClr>
                <a:srgbClr val="C00000"/>
              </a:buClr>
              <a:tabLst>
                <a:tab pos="0" algn="l"/>
              </a:tabLst>
            </a:pPr>
            <a:r>
              <a:rPr lang="fr-FR" sz="1800" spc="-1" noProof="0" dirty="0">
                <a:solidFill>
                  <a:srgbClr val="000000"/>
                </a:solidFill>
                <a:latin typeface="Aptos"/>
                <a:ea typeface="Calibri"/>
              </a:rPr>
              <a:t>Dégager des tendances communes à partir de diverses expériences </a:t>
            </a:r>
          </a:p>
          <a:p>
            <a:pPr algn="just" fontAlgn="base">
              <a:lnSpc>
                <a:spcPct val="115000"/>
              </a:lnSpc>
              <a:spcBef>
                <a:spcPts val="1001"/>
              </a:spcBef>
              <a:spcAft>
                <a:spcPct val="0"/>
              </a:spcAft>
              <a:buClr>
                <a:srgbClr val="C00000"/>
              </a:buClr>
              <a:tabLst>
                <a:tab pos="0" algn="l"/>
              </a:tabLst>
            </a:pPr>
            <a:r>
              <a:rPr lang="fr-FR" sz="1800" spc="-1" noProof="0" dirty="0">
                <a:solidFill>
                  <a:srgbClr val="000000"/>
                </a:solidFill>
                <a:latin typeface="Aptos"/>
                <a:ea typeface="Calibri"/>
              </a:rPr>
              <a:t>Formuler des </a:t>
            </a:r>
            <a:r>
              <a:rPr lang="fr-FR" sz="1800" b="1" spc="-1" noProof="0" dirty="0">
                <a:solidFill>
                  <a:srgbClr val="000000"/>
                </a:solidFill>
                <a:latin typeface="Aptos"/>
                <a:ea typeface="Calibri"/>
              </a:rPr>
              <a:t>recommandations concrètes et actions prioritaires </a:t>
            </a:r>
            <a:r>
              <a:rPr lang="fr-FR" sz="1800" spc="-1" noProof="0" dirty="0">
                <a:solidFill>
                  <a:srgbClr val="000000"/>
                </a:solidFill>
                <a:latin typeface="Aptos"/>
                <a:ea typeface="Calibri"/>
              </a:rPr>
              <a:t>pour soutenir des initiatives interculturelles adaptées au contexte local </a:t>
            </a:r>
          </a:p>
        </p:txBody>
      </p:sp>
      <p:sp>
        <p:nvSpPr>
          <p:cNvPr id="4" name="Rectangle 3">
            <a:extLst>
              <a:ext uri="{FF2B5EF4-FFF2-40B4-BE49-F238E27FC236}">
                <a16:creationId xmlns:a16="http://schemas.microsoft.com/office/drawing/2014/main" id="{1655EF56-528E-AF91-1C03-C1CB3CE49CCB}"/>
              </a:ext>
            </a:extLst>
          </p:cNvPr>
          <p:cNvSpPr>
            <a:spLocks noChangeArrowheads="1"/>
          </p:cNvSpPr>
          <p:nvPr/>
        </p:nvSpPr>
        <p:spPr bwMode="auto">
          <a:xfrm>
            <a:off x="0" y="-184666"/>
            <a:ext cx="2648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 name="Rectangle 1">
            <a:extLst>
              <a:ext uri="{FF2B5EF4-FFF2-40B4-BE49-F238E27FC236}">
                <a16:creationId xmlns:a16="http://schemas.microsoft.com/office/drawing/2014/main" id="{5EF847DE-16C5-FD01-7D64-CAD600588548}"/>
              </a:ext>
            </a:extLst>
          </p:cNvPr>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5" name="Picture 4">
            <a:extLst>
              <a:ext uri="{FF2B5EF4-FFF2-40B4-BE49-F238E27FC236}">
                <a16:creationId xmlns:a16="http://schemas.microsoft.com/office/drawing/2014/main" id="{CD46F174-613E-0CBA-CC66-9F53E72F3DE1}"/>
              </a:ext>
            </a:extLst>
          </p:cNvPr>
          <p:cNvPicPr>
            <a:picLocks noChangeAspect="1"/>
          </p:cNvPicPr>
          <p:nvPr/>
        </p:nvPicPr>
        <p:blipFill>
          <a:blip r:embed="rId3"/>
          <a:stretch>
            <a:fillRect/>
          </a:stretch>
        </p:blipFill>
        <p:spPr>
          <a:xfrm>
            <a:off x="5977815" y="1107260"/>
            <a:ext cx="3230879" cy="4213795"/>
          </a:xfrm>
          <a:prstGeom prst="rect">
            <a:avLst/>
          </a:prstGeom>
        </p:spPr>
      </p:pic>
      <p:sp>
        <p:nvSpPr>
          <p:cNvPr id="7" name="TextBox 6">
            <a:extLst>
              <a:ext uri="{FF2B5EF4-FFF2-40B4-BE49-F238E27FC236}">
                <a16:creationId xmlns:a16="http://schemas.microsoft.com/office/drawing/2014/main" id="{F8DEF513-74F3-8CF7-4297-AB2115CEAA12}"/>
              </a:ext>
            </a:extLst>
          </p:cNvPr>
          <p:cNvSpPr txBox="1"/>
          <p:nvPr/>
        </p:nvSpPr>
        <p:spPr>
          <a:xfrm>
            <a:off x="6821928" y="5605715"/>
            <a:ext cx="2057256" cy="261610"/>
          </a:xfrm>
          <a:prstGeom prst="rect">
            <a:avLst/>
          </a:prstGeom>
          <a:noFill/>
        </p:spPr>
        <p:txBody>
          <a:bodyPr wrap="square">
            <a:spAutoFit/>
          </a:bodyPr>
          <a:lstStyle/>
          <a:p>
            <a:r>
              <a:rPr lang="en-US" sz="1050" dirty="0"/>
              <a:t>Source: </a:t>
            </a:r>
            <a:r>
              <a:rPr lang="en-US" sz="1050" dirty="0">
                <a:hlinkClick r:id="rId4"/>
              </a:rPr>
              <a:t>www.rif-sk.ca</a:t>
            </a:r>
            <a:r>
              <a:rPr lang="en-US" sz="1050" dirty="0"/>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PlaceHolder 1"/>
          <p:cNvSpPr>
            <a:spLocks noGrp="1"/>
          </p:cNvSpPr>
          <p:nvPr>
            <p:ph type="title"/>
          </p:nvPr>
        </p:nvSpPr>
        <p:spPr>
          <a:xfrm>
            <a:off x="731880" y="267840"/>
            <a:ext cx="7918560" cy="554760"/>
          </a:xfrm>
          <a:prstGeom prst="rect">
            <a:avLst/>
          </a:prstGeom>
          <a:noFill/>
          <a:ln w="0">
            <a:noFill/>
          </a:ln>
        </p:spPr>
        <p:txBody>
          <a:bodyPr lIns="90000" tIns="45000" rIns="90000" bIns="45000" anchor="ctr">
            <a:noAutofit/>
          </a:bodyPr>
          <a:lstStyle/>
          <a:p>
            <a:pPr indent="0">
              <a:lnSpc>
                <a:spcPct val="90000"/>
              </a:lnSpc>
              <a:buNone/>
              <a:tabLst>
                <a:tab pos="0" algn="l"/>
              </a:tabLst>
            </a:pPr>
            <a:r>
              <a:rPr lang="fr-CA" sz="2400" b="1" strike="noStrike" cap="all" spc="-38" dirty="0">
                <a:solidFill>
                  <a:srgbClr val="E73E1B"/>
                </a:solidFill>
                <a:latin typeface="Franklin Gothic Demi"/>
                <a:ea typeface="DejaVu Sans"/>
              </a:rPr>
              <a:t>Introduction: MÉTHODOLOGIE</a:t>
            </a:r>
            <a:endParaRPr lang="fr-FR" sz="2400" b="0" strike="noStrike" spc="-1" dirty="0">
              <a:solidFill>
                <a:srgbClr val="000000"/>
              </a:solidFill>
              <a:latin typeface="Arial"/>
            </a:endParaRPr>
          </a:p>
        </p:txBody>
      </p:sp>
      <p:sp>
        <p:nvSpPr>
          <p:cNvPr id="170" name="PlaceHolder 2"/>
          <p:cNvSpPr>
            <a:spLocks noGrp="1"/>
          </p:cNvSpPr>
          <p:nvPr>
            <p:ph/>
          </p:nvPr>
        </p:nvSpPr>
        <p:spPr>
          <a:xfrm>
            <a:off x="184731" y="1231541"/>
            <a:ext cx="9152309" cy="2659739"/>
          </a:xfrm>
          <a:prstGeom prst="rect">
            <a:avLst/>
          </a:prstGeom>
          <a:noFill/>
          <a:ln w="0">
            <a:noFill/>
          </a:ln>
        </p:spPr>
        <p:txBody>
          <a:bodyPr lIns="90000" tIns="45000" rIns="90000" bIns="45000" anchor="t">
            <a:noAutofit/>
          </a:bodyPr>
          <a:lstStyle/>
          <a:p>
            <a:pPr algn="just" fontAlgn="base">
              <a:lnSpc>
                <a:spcPct val="115000"/>
              </a:lnSpc>
              <a:spcBef>
                <a:spcPts val="0"/>
              </a:spcBef>
              <a:spcAft>
                <a:spcPct val="0"/>
              </a:spcAft>
              <a:buClr>
                <a:srgbClr val="C00000"/>
              </a:buClr>
              <a:tabLst>
                <a:tab pos="0" algn="l"/>
              </a:tabLst>
            </a:pPr>
            <a:r>
              <a:rPr lang="fr-FR" sz="1800" spc="-1" noProof="0">
                <a:solidFill>
                  <a:srgbClr val="000000"/>
                </a:solidFill>
                <a:latin typeface="Aptos"/>
                <a:ea typeface="Calibri"/>
              </a:rPr>
              <a:t>Approche qualitative basée sur des perspectives multiples </a:t>
            </a:r>
          </a:p>
          <a:p>
            <a:pPr algn="just" fontAlgn="base">
              <a:lnSpc>
                <a:spcPct val="115000"/>
              </a:lnSpc>
              <a:spcBef>
                <a:spcPts val="0"/>
              </a:spcBef>
              <a:spcAft>
                <a:spcPct val="0"/>
              </a:spcAft>
              <a:buClr>
                <a:srgbClr val="C00000"/>
              </a:buClr>
              <a:tabLst>
                <a:tab pos="0" algn="l"/>
              </a:tabLst>
            </a:pPr>
            <a:r>
              <a:rPr lang="fr-FR" sz="1800" spc="-1" noProof="0">
                <a:solidFill>
                  <a:srgbClr val="000000"/>
                </a:solidFill>
                <a:latin typeface="Aptos"/>
                <a:ea typeface="Calibri"/>
              </a:rPr>
              <a:t>20 entrevues semi-dirigées avec des informateurs clés </a:t>
            </a:r>
          </a:p>
          <a:p>
            <a:pPr lvl="1" algn="just" fontAlgn="base">
              <a:lnSpc>
                <a:spcPct val="115000"/>
              </a:lnSpc>
              <a:spcBef>
                <a:spcPts val="0"/>
              </a:spcBef>
              <a:spcAft>
                <a:spcPct val="0"/>
              </a:spcAft>
              <a:buClr>
                <a:srgbClr val="C00000"/>
              </a:buClr>
              <a:buFont typeface="Wingdings" panose="05000000000000000000" pitchFamily="2" charset="2"/>
              <a:buChar char="Ø"/>
              <a:tabLst>
                <a:tab pos="0" algn="l"/>
              </a:tabLst>
            </a:pPr>
            <a:r>
              <a:rPr lang="fr-FR" sz="1600" spc="-1" noProof="0" dirty="0">
                <a:solidFill>
                  <a:srgbClr val="000000"/>
                </a:solidFill>
                <a:latin typeface="Aptos"/>
                <a:ea typeface="Calibri"/>
              </a:rPr>
              <a:t>Organismes communautaires </a:t>
            </a:r>
          </a:p>
          <a:p>
            <a:pPr lvl="1" algn="just" fontAlgn="base">
              <a:lnSpc>
                <a:spcPct val="115000"/>
              </a:lnSpc>
              <a:spcBef>
                <a:spcPts val="0"/>
              </a:spcBef>
              <a:spcAft>
                <a:spcPct val="0"/>
              </a:spcAft>
              <a:buClr>
                <a:srgbClr val="C00000"/>
              </a:buClr>
              <a:buFont typeface="Wingdings" panose="05000000000000000000" pitchFamily="2" charset="2"/>
              <a:buChar char="Ø"/>
              <a:tabLst>
                <a:tab pos="0" algn="l"/>
              </a:tabLst>
            </a:pPr>
            <a:r>
              <a:rPr lang="fr-FR" sz="1600" spc="-1" noProof="0" dirty="0">
                <a:solidFill>
                  <a:srgbClr val="000000"/>
                </a:solidFill>
                <a:latin typeface="Aptos"/>
                <a:ea typeface="Calibri"/>
              </a:rPr>
              <a:t>Institutions éducatives </a:t>
            </a:r>
          </a:p>
          <a:p>
            <a:pPr lvl="1" algn="just" fontAlgn="base">
              <a:lnSpc>
                <a:spcPct val="115000"/>
              </a:lnSpc>
              <a:spcBef>
                <a:spcPts val="0"/>
              </a:spcBef>
              <a:spcAft>
                <a:spcPct val="0"/>
              </a:spcAft>
              <a:buClr>
                <a:srgbClr val="C00000"/>
              </a:buClr>
              <a:buFont typeface="Wingdings" panose="05000000000000000000" pitchFamily="2" charset="2"/>
              <a:buChar char="Ø"/>
              <a:tabLst>
                <a:tab pos="0" algn="l"/>
              </a:tabLst>
            </a:pPr>
            <a:r>
              <a:rPr lang="fr-FR" sz="1600" spc="-1" noProof="0" dirty="0">
                <a:solidFill>
                  <a:srgbClr val="000000"/>
                </a:solidFill>
                <a:latin typeface="Aptos"/>
                <a:ea typeface="Calibri"/>
              </a:rPr>
              <a:t>Acteurs autochtones </a:t>
            </a:r>
          </a:p>
          <a:p>
            <a:pPr algn="just" fontAlgn="base">
              <a:lnSpc>
                <a:spcPct val="115000"/>
              </a:lnSpc>
              <a:spcBef>
                <a:spcPts val="0"/>
              </a:spcBef>
              <a:spcAft>
                <a:spcPct val="0"/>
              </a:spcAft>
              <a:buClr>
                <a:srgbClr val="C00000"/>
              </a:buClr>
              <a:tabLst>
                <a:tab pos="0" algn="l"/>
              </a:tabLst>
            </a:pPr>
            <a:r>
              <a:rPr lang="fr-FR" sz="1800" spc="-1" noProof="0">
                <a:solidFill>
                  <a:srgbClr val="000000"/>
                </a:solidFill>
                <a:latin typeface="Aptos"/>
                <a:ea typeface="Calibri"/>
              </a:rPr>
              <a:t>2 groupes de discussion (focus groups)</a:t>
            </a:r>
            <a:r>
              <a:rPr lang="fr-FR" sz="2000" spc="-1" noProof="0" dirty="0">
                <a:solidFill>
                  <a:srgbClr val="000000"/>
                </a:solidFill>
                <a:latin typeface="Aptos"/>
                <a:ea typeface="Calibri"/>
              </a:rPr>
              <a:t> </a:t>
            </a:r>
          </a:p>
          <a:p>
            <a:pPr lvl="1" algn="just" fontAlgn="base">
              <a:lnSpc>
                <a:spcPct val="115000"/>
              </a:lnSpc>
              <a:spcBef>
                <a:spcPts val="0"/>
              </a:spcBef>
              <a:spcAft>
                <a:spcPct val="0"/>
              </a:spcAft>
              <a:buClr>
                <a:srgbClr val="C00000"/>
              </a:buClr>
              <a:buFont typeface="Wingdings" panose="05000000000000000000" pitchFamily="2" charset="2"/>
              <a:buChar char="Ø"/>
              <a:tabLst>
                <a:tab pos="0" algn="l"/>
              </a:tabLst>
            </a:pPr>
            <a:r>
              <a:rPr lang="fr-FR" sz="1600" spc="-1" noProof="0" dirty="0">
                <a:solidFill>
                  <a:srgbClr val="000000"/>
                </a:solidFill>
                <a:latin typeface="Aptos"/>
                <a:ea typeface="Calibri"/>
              </a:rPr>
              <a:t>Regina </a:t>
            </a:r>
          </a:p>
          <a:p>
            <a:pPr lvl="1" algn="just" fontAlgn="base">
              <a:lnSpc>
                <a:spcPct val="115000"/>
              </a:lnSpc>
              <a:spcBef>
                <a:spcPts val="0"/>
              </a:spcBef>
              <a:spcAft>
                <a:spcPct val="0"/>
              </a:spcAft>
              <a:buClr>
                <a:srgbClr val="C00000"/>
              </a:buClr>
              <a:buFont typeface="Wingdings" panose="05000000000000000000" pitchFamily="2" charset="2"/>
              <a:buChar char="Ø"/>
              <a:tabLst>
                <a:tab pos="0" algn="l"/>
              </a:tabLst>
            </a:pPr>
            <a:r>
              <a:rPr lang="fr-FR" sz="1600" spc="-1" noProof="0" dirty="0">
                <a:solidFill>
                  <a:srgbClr val="000000"/>
                </a:solidFill>
                <a:latin typeface="Aptos"/>
                <a:ea typeface="Calibri"/>
              </a:rPr>
              <a:t>Saskatoon </a:t>
            </a:r>
          </a:p>
        </p:txBody>
      </p:sp>
      <p:sp>
        <p:nvSpPr>
          <p:cNvPr id="2" name="Rectangle 1">
            <a:extLst>
              <a:ext uri="{FF2B5EF4-FFF2-40B4-BE49-F238E27FC236}">
                <a16:creationId xmlns:a16="http://schemas.microsoft.com/office/drawing/2014/main" id="{E66B4EDB-79DF-87C4-124A-CF0A132DD666}"/>
              </a:ext>
            </a:extLst>
          </p:cNvPr>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9" name="TextBox 8">
            <a:extLst>
              <a:ext uri="{FF2B5EF4-FFF2-40B4-BE49-F238E27FC236}">
                <a16:creationId xmlns:a16="http://schemas.microsoft.com/office/drawing/2014/main" id="{25A43030-A224-352E-8CC1-88F2172396E0}"/>
              </a:ext>
            </a:extLst>
          </p:cNvPr>
          <p:cNvSpPr txBox="1"/>
          <p:nvPr/>
        </p:nvSpPr>
        <p:spPr>
          <a:xfrm>
            <a:off x="126884" y="3688728"/>
            <a:ext cx="5279372" cy="1987916"/>
          </a:xfrm>
          <a:prstGeom prst="rect">
            <a:avLst/>
          </a:prstGeom>
          <a:noFill/>
        </p:spPr>
        <p:txBody>
          <a:bodyPr wrap="square">
            <a:spAutoFit/>
          </a:bodyPr>
          <a:lstStyle/>
          <a:p>
            <a:pPr marL="285750" indent="-285750" algn="just" fontAlgn="base">
              <a:lnSpc>
                <a:spcPct val="115000"/>
              </a:lnSpc>
              <a:spcBef>
                <a:spcPts val="0"/>
              </a:spcBef>
              <a:spcAft>
                <a:spcPct val="0"/>
              </a:spcAft>
              <a:buClr>
                <a:srgbClr val="C00000"/>
              </a:buClr>
              <a:buFont typeface="Arial" panose="020B0604020202020204" pitchFamily="34" charset="0"/>
              <a:buChar char="•"/>
              <a:tabLst>
                <a:tab pos="0" algn="l"/>
              </a:tabLst>
            </a:pPr>
            <a:r>
              <a:rPr lang="fr-FR" sz="1800" spc="-1" noProof="0">
                <a:solidFill>
                  <a:srgbClr val="000000"/>
                </a:solidFill>
                <a:latin typeface="Aptos"/>
                <a:ea typeface="Calibri"/>
              </a:rPr>
              <a:t>Collecte des données entre janvier et mars 2026 </a:t>
            </a:r>
          </a:p>
          <a:p>
            <a:pPr marL="285750" indent="-285750" algn="just" fontAlgn="base">
              <a:lnSpc>
                <a:spcPct val="115000"/>
              </a:lnSpc>
              <a:spcBef>
                <a:spcPts val="0"/>
              </a:spcBef>
              <a:spcAft>
                <a:spcPct val="0"/>
              </a:spcAft>
              <a:buClr>
                <a:srgbClr val="C00000"/>
              </a:buClr>
              <a:buFont typeface="Arial" panose="020B0604020202020204" pitchFamily="34" charset="0"/>
              <a:buChar char="•"/>
              <a:tabLst>
                <a:tab pos="0" algn="l"/>
              </a:tabLst>
            </a:pPr>
            <a:r>
              <a:rPr lang="fr-FR" sz="1800" spc="-1" noProof="0" dirty="0">
                <a:solidFill>
                  <a:srgbClr val="000000"/>
                </a:solidFill>
                <a:latin typeface="Aptos"/>
                <a:ea typeface="Calibri"/>
              </a:rPr>
              <a:t>Analyse visant à dégager des tendances transversales (non représentatives de toutes les perceptions) </a:t>
            </a:r>
          </a:p>
          <a:p>
            <a:pPr marL="285750" indent="-285750" algn="just" fontAlgn="base">
              <a:lnSpc>
                <a:spcPct val="115000"/>
              </a:lnSpc>
              <a:spcBef>
                <a:spcPts val="0"/>
              </a:spcBef>
              <a:spcAft>
                <a:spcPct val="0"/>
              </a:spcAft>
              <a:buClr>
                <a:srgbClr val="C00000"/>
              </a:buClr>
              <a:buFont typeface="Arial" panose="020B0604020202020204" pitchFamily="34" charset="0"/>
              <a:buChar char="•"/>
              <a:tabLst>
                <a:tab pos="0" algn="l"/>
              </a:tabLst>
            </a:pPr>
            <a:r>
              <a:rPr lang="fr-FR" sz="1800" spc="-1" noProof="0" dirty="0">
                <a:solidFill>
                  <a:srgbClr val="000000"/>
                </a:solidFill>
                <a:latin typeface="Aptos"/>
                <a:ea typeface="Calibri"/>
              </a:rPr>
              <a:t>Prise en compte de la diversité des points de vue au sein et entre les communautés </a:t>
            </a:r>
          </a:p>
        </p:txBody>
      </p:sp>
      <p:pic>
        <p:nvPicPr>
          <p:cNvPr id="11" name="Picture 10">
            <a:extLst>
              <a:ext uri="{FF2B5EF4-FFF2-40B4-BE49-F238E27FC236}">
                <a16:creationId xmlns:a16="http://schemas.microsoft.com/office/drawing/2014/main" id="{0C0263D9-DFFF-720B-398D-042548F86CF8}"/>
              </a:ext>
            </a:extLst>
          </p:cNvPr>
          <p:cNvPicPr>
            <a:picLocks noChangeAspect="1"/>
          </p:cNvPicPr>
          <p:nvPr/>
        </p:nvPicPr>
        <p:blipFill>
          <a:blip r:embed="rId3"/>
          <a:stretch>
            <a:fillRect/>
          </a:stretch>
        </p:blipFill>
        <p:spPr>
          <a:xfrm>
            <a:off x="7246620" y="1231541"/>
            <a:ext cx="1712649" cy="688474"/>
          </a:xfrm>
          <a:prstGeom prst="rect">
            <a:avLst/>
          </a:prstGeom>
        </p:spPr>
      </p:pic>
      <p:pic>
        <p:nvPicPr>
          <p:cNvPr id="13" name="Picture 12">
            <a:extLst>
              <a:ext uri="{FF2B5EF4-FFF2-40B4-BE49-F238E27FC236}">
                <a16:creationId xmlns:a16="http://schemas.microsoft.com/office/drawing/2014/main" id="{02A5ED40-272F-3E6E-D9EB-52ACB162D2B9}"/>
              </a:ext>
            </a:extLst>
          </p:cNvPr>
          <p:cNvPicPr>
            <a:picLocks noChangeAspect="1"/>
          </p:cNvPicPr>
          <p:nvPr/>
        </p:nvPicPr>
        <p:blipFill>
          <a:blip r:embed="rId4"/>
          <a:stretch>
            <a:fillRect/>
          </a:stretch>
        </p:blipFill>
        <p:spPr>
          <a:xfrm>
            <a:off x="7857988" y="2182220"/>
            <a:ext cx="1101281" cy="1446855"/>
          </a:xfrm>
          <a:prstGeom prst="rect">
            <a:avLst/>
          </a:prstGeom>
        </p:spPr>
      </p:pic>
      <p:pic>
        <p:nvPicPr>
          <p:cNvPr id="15" name="Picture 14">
            <a:extLst>
              <a:ext uri="{FF2B5EF4-FFF2-40B4-BE49-F238E27FC236}">
                <a16:creationId xmlns:a16="http://schemas.microsoft.com/office/drawing/2014/main" id="{0F269281-7512-9178-6D96-03779BDB02D7}"/>
              </a:ext>
            </a:extLst>
          </p:cNvPr>
          <p:cNvPicPr>
            <a:picLocks noChangeAspect="1"/>
          </p:cNvPicPr>
          <p:nvPr/>
        </p:nvPicPr>
        <p:blipFill>
          <a:blip r:embed="rId5"/>
          <a:stretch>
            <a:fillRect/>
          </a:stretch>
        </p:blipFill>
        <p:spPr>
          <a:xfrm>
            <a:off x="6695289" y="2115601"/>
            <a:ext cx="784928" cy="891617"/>
          </a:xfrm>
          <a:prstGeom prst="rect">
            <a:avLst/>
          </a:prstGeom>
        </p:spPr>
      </p:pic>
      <p:pic>
        <p:nvPicPr>
          <p:cNvPr id="17" name="Picture 16">
            <a:extLst>
              <a:ext uri="{FF2B5EF4-FFF2-40B4-BE49-F238E27FC236}">
                <a16:creationId xmlns:a16="http://schemas.microsoft.com/office/drawing/2014/main" id="{5F3DBA05-EFA5-7A30-A77A-04AEDECDF733}"/>
              </a:ext>
            </a:extLst>
          </p:cNvPr>
          <p:cNvPicPr>
            <a:picLocks noChangeAspect="1"/>
          </p:cNvPicPr>
          <p:nvPr/>
        </p:nvPicPr>
        <p:blipFill>
          <a:blip r:embed="rId6"/>
          <a:stretch>
            <a:fillRect/>
          </a:stretch>
        </p:blipFill>
        <p:spPr>
          <a:xfrm>
            <a:off x="6718149" y="3168025"/>
            <a:ext cx="815411" cy="922100"/>
          </a:xfrm>
          <a:prstGeom prst="rect">
            <a:avLst/>
          </a:prstGeom>
        </p:spPr>
      </p:pic>
      <p:pic>
        <p:nvPicPr>
          <p:cNvPr id="19" name="Picture 18">
            <a:extLst>
              <a:ext uri="{FF2B5EF4-FFF2-40B4-BE49-F238E27FC236}">
                <a16:creationId xmlns:a16="http://schemas.microsoft.com/office/drawing/2014/main" id="{7E814F37-5E9B-5C09-1F63-A939D668803E}"/>
              </a:ext>
            </a:extLst>
          </p:cNvPr>
          <p:cNvPicPr>
            <a:picLocks noChangeAspect="1"/>
          </p:cNvPicPr>
          <p:nvPr/>
        </p:nvPicPr>
        <p:blipFill>
          <a:blip r:embed="rId7"/>
          <a:stretch>
            <a:fillRect/>
          </a:stretch>
        </p:blipFill>
        <p:spPr>
          <a:xfrm>
            <a:off x="7728720" y="3717292"/>
            <a:ext cx="1247557" cy="927146"/>
          </a:xfrm>
          <a:prstGeom prst="rect">
            <a:avLst/>
          </a:prstGeom>
        </p:spPr>
      </p:pic>
      <p:pic>
        <p:nvPicPr>
          <p:cNvPr id="21" name="Picture 20">
            <a:extLst>
              <a:ext uri="{FF2B5EF4-FFF2-40B4-BE49-F238E27FC236}">
                <a16:creationId xmlns:a16="http://schemas.microsoft.com/office/drawing/2014/main" id="{516E2740-3A37-0797-4733-2620AA5E56B6}"/>
              </a:ext>
            </a:extLst>
          </p:cNvPr>
          <p:cNvPicPr>
            <a:picLocks noChangeAspect="1"/>
          </p:cNvPicPr>
          <p:nvPr/>
        </p:nvPicPr>
        <p:blipFill>
          <a:blip r:embed="rId8"/>
          <a:stretch>
            <a:fillRect/>
          </a:stretch>
        </p:blipFill>
        <p:spPr>
          <a:xfrm>
            <a:off x="5903520" y="4214266"/>
            <a:ext cx="1691787" cy="670618"/>
          </a:xfrm>
          <a:prstGeom prst="rect">
            <a:avLst/>
          </a:prstGeom>
        </p:spPr>
      </p:pic>
      <p:pic>
        <p:nvPicPr>
          <p:cNvPr id="23" name="Picture 22">
            <a:extLst>
              <a:ext uri="{FF2B5EF4-FFF2-40B4-BE49-F238E27FC236}">
                <a16:creationId xmlns:a16="http://schemas.microsoft.com/office/drawing/2014/main" id="{94DD23EC-3915-0E7F-16DF-32EDDAF136CA}"/>
              </a:ext>
            </a:extLst>
          </p:cNvPr>
          <p:cNvPicPr>
            <a:picLocks noChangeAspect="1"/>
          </p:cNvPicPr>
          <p:nvPr/>
        </p:nvPicPr>
        <p:blipFill>
          <a:blip r:embed="rId9"/>
          <a:stretch>
            <a:fillRect/>
          </a:stretch>
        </p:blipFill>
        <p:spPr>
          <a:xfrm>
            <a:off x="5018692" y="6390842"/>
            <a:ext cx="4016088" cy="289585"/>
          </a:xfrm>
          <a:prstGeom prst="rect">
            <a:avLst/>
          </a:prstGeom>
        </p:spPr>
      </p:pic>
      <p:pic>
        <p:nvPicPr>
          <p:cNvPr id="25" name="Picture 24">
            <a:extLst>
              <a:ext uri="{FF2B5EF4-FFF2-40B4-BE49-F238E27FC236}">
                <a16:creationId xmlns:a16="http://schemas.microsoft.com/office/drawing/2014/main" id="{FBC332CD-2DDD-34E8-CE1F-8397AAB61EE5}"/>
              </a:ext>
            </a:extLst>
          </p:cNvPr>
          <p:cNvPicPr>
            <a:picLocks noChangeAspect="1"/>
          </p:cNvPicPr>
          <p:nvPr/>
        </p:nvPicPr>
        <p:blipFill>
          <a:blip r:embed="rId10"/>
          <a:stretch>
            <a:fillRect/>
          </a:stretch>
        </p:blipFill>
        <p:spPr>
          <a:xfrm>
            <a:off x="6903720" y="4928065"/>
            <a:ext cx="2131060" cy="938345"/>
          </a:xfrm>
          <a:prstGeom prst="rect">
            <a:avLst/>
          </a:prstGeom>
        </p:spPr>
      </p:pic>
      <p:pic>
        <p:nvPicPr>
          <p:cNvPr id="27" name="Picture 26">
            <a:extLst>
              <a:ext uri="{FF2B5EF4-FFF2-40B4-BE49-F238E27FC236}">
                <a16:creationId xmlns:a16="http://schemas.microsoft.com/office/drawing/2014/main" id="{9D9EC11B-5FBF-11FF-008E-2C57B3F52D57}"/>
              </a:ext>
            </a:extLst>
          </p:cNvPr>
          <p:cNvPicPr>
            <a:picLocks noChangeAspect="1"/>
          </p:cNvPicPr>
          <p:nvPr/>
        </p:nvPicPr>
        <p:blipFill>
          <a:blip r:embed="rId11"/>
          <a:stretch>
            <a:fillRect/>
          </a:stretch>
        </p:blipFill>
        <p:spPr>
          <a:xfrm>
            <a:off x="2938899" y="6036479"/>
            <a:ext cx="1950889" cy="708721"/>
          </a:xfrm>
          <a:prstGeom prst="rect">
            <a:avLst/>
          </a:prstGeom>
        </p:spPr>
      </p:pic>
      <p:pic>
        <p:nvPicPr>
          <p:cNvPr id="29" name="Picture 28">
            <a:extLst>
              <a:ext uri="{FF2B5EF4-FFF2-40B4-BE49-F238E27FC236}">
                <a16:creationId xmlns:a16="http://schemas.microsoft.com/office/drawing/2014/main" id="{5E4DF95F-3FA7-B8F1-67EA-590D0362A423}"/>
              </a:ext>
            </a:extLst>
          </p:cNvPr>
          <p:cNvPicPr>
            <a:picLocks noChangeAspect="1"/>
          </p:cNvPicPr>
          <p:nvPr/>
        </p:nvPicPr>
        <p:blipFill>
          <a:blip r:embed="rId12"/>
          <a:stretch>
            <a:fillRect/>
          </a:stretch>
        </p:blipFill>
        <p:spPr>
          <a:xfrm>
            <a:off x="5100389" y="2152227"/>
            <a:ext cx="1455546" cy="1234547"/>
          </a:xfrm>
          <a:prstGeom prst="rect">
            <a:avLst/>
          </a:prstGeom>
        </p:spPr>
      </p:pic>
      <p:pic>
        <p:nvPicPr>
          <p:cNvPr id="31" name="Picture 30">
            <a:extLst>
              <a:ext uri="{FF2B5EF4-FFF2-40B4-BE49-F238E27FC236}">
                <a16:creationId xmlns:a16="http://schemas.microsoft.com/office/drawing/2014/main" id="{5F82BF34-AA27-0CB8-A80F-E3D8F65DBA22}"/>
              </a:ext>
            </a:extLst>
          </p:cNvPr>
          <p:cNvPicPr>
            <a:picLocks noChangeAspect="1"/>
          </p:cNvPicPr>
          <p:nvPr/>
        </p:nvPicPr>
        <p:blipFill>
          <a:blip r:embed="rId13"/>
          <a:stretch>
            <a:fillRect/>
          </a:stretch>
        </p:blipFill>
        <p:spPr>
          <a:xfrm>
            <a:off x="92365" y="5909802"/>
            <a:ext cx="2625265" cy="907160"/>
          </a:xfrm>
          <a:prstGeom prst="rect">
            <a:avLst/>
          </a:prstGeom>
        </p:spPr>
      </p:pic>
      <p:pic>
        <p:nvPicPr>
          <p:cNvPr id="33" name="Picture 32">
            <a:extLst>
              <a:ext uri="{FF2B5EF4-FFF2-40B4-BE49-F238E27FC236}">
                <a16:creationId xmlns:a16="http://schemas.microsoft.com/office/drawing/2014/main" id="{66119840-0290-0261-0E93-3F42446B81CC}"/>
              </a:ext>
            </a:extLst>
          </p:cNvPr>
          <p:cNvPicPr>
            <a:picLocks noChangeAspect="1"/>
          </p:cNvPicPr>
          <p:nvPr/>
        </p:nvPicPr>
        <p:blipFill>
          <a:blip r:embed="rId14"/>
          <a:stretch>
            <a:fillRect/>
          </a:stretch>
        </p:blipFill>
        <p:spPr>
          <a:xfrm>
            <a:off x="7087753" y="434746"/>
            <a:ext cx="1844200" cy="662997"/>
          </a:xfrm>
          <a:prstGeom prst="rect">
            <a:avLst/>
          </a:prstGeom>
        </p:spPr>
      </p:pic>
      <p:pic>
        <p:nvPicPr>
          <p:cNvPr id="35" name="Picture 34">
            <a:extLst>
              <a:ext uri="{FF2B5EF4-FFF2-40B4-BE49-F238E27FC236}">
                <a16:creationId xmlns:a16="http://schemas.microsoft.com/office/drawing/2014/main" id="{A3F13C91-DFE2-6EBC-5DA5-3705FC351128}"/>
              </a:ext>
            </a:extLst>
          </p:cNvPr>
          <p:cNvPicPr>
            <a:picLocks noChangeAspect="1"/>
          </p:cNvPicPr>
          <p:nvPr/>
        </p:nvPicPr>
        <p:blipFill>
          <a:blip r:embed="rId15"/>
          <a:stretch>
            <a:fillRect/>
          </a:stretch>
        </p:blipFill>
        <p:spPr>
          <a:xfrm>
            <a:off x="5487363" y="5563998"/>
            <a:ext cx="1539373" cy="47248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PlaceHolder 1"/>
          <p:cNvSpPr>
            <a:spLocks noGrp="1"/>
          </p:cNvSpPr>
          <p:nvPr>
            <p:ph type="title"/>
          </p:nvPr>
        </p:nvSpPr>
        <p:spPr>
          <a:xfrm>
            <a:off x="1257480" y="417600"/>
            <a:ext cx="7885800" cy="381600"/>
          </a:xfrm>
          <a:prstGeom prst="rect">
            <a:avLst/>
          </a:prstGeom>
          <a:noFill/>
          <a:ln w="0">
            <a:noFill/>
          </a:ln>
        </p:spPr>
        <p:txBody>
          <a:bodyPr lIns="90000" tIns="45000" rIns="90000" bIns="45000" anchor="ctr">
            <a:noAutofit/>
          </a:bodyPr>
          <a:lstStyle/>
          <a:p>
            <a:pPr indent="0">
              <a:lnSpc>
                <a:spcPct val="90000"/>
              </a:lnSpc>
              <a:buNone/>
              <a:tabLst>
                <a:tab pos="0" algn="l"/>
              </a:tabLst>
            </a:pPr>
            <a:r>
              <a:rPr lang="fr-FR" sz="2400" b="1" strike="noStrike" cap="all" spc="-38" noProof="0">
                <a:solidFill>
                  <a:srgbClr val="E73E1B"/>
                </a:solidFill>
                <a:latin typeface="Franklin Gothic Demi"/>
                <a:ea typeface="DejaVu Sans"/>
              </a:rPr>
              <a:t>1. Tendances structurantes</a:t>
            </a:r>
            <a:r>
              <a:rPr lang="fr-FR" sz="2400" b="1" strike="noStrike" cap="all" spc="-38" noProof="0" dirty="0">
                <a:solidFill>
                  <a:srgbClr val="E73E1B"/>
                </a:solidFill>
                <a:latin typeface="Franklin Gothic Demi"/>
                <a:ea typeface="DejaVu Sans"/>
              </a:rPr>
              <a:t> des entrevues</a:t>
            </a:r>
            <a:endParaRPr lang="fr-FR" sz="2400" b="0" strike="noStrike" spc="-1" noProof="0" dirty="0">
              <a:solidFill>
                <a:srgbClr val="000000"/>
              </a:solidFill>
              <a:latin typeface="Arial"/>
            </a:endParaRPr>
          </a:p>
        </p:txBody>
      </p:sp>
      <p:sp>
        <p:nvSpPr>
          <p:cNvPr id="180" name="PlaceHolder 3"/>
          <p:cNvSpPr>
            <a:spLocks noGrp="1"/>
          </p:cNvSpPr>
          <p:nvPr>
            <p:ph type="sldNum" idx="4"/>
          </p:nvPr>
        </p:nvSpPr>
        <p:spPr>
          <a:xfrm>
            <a:off x="7086600" y="6356520"/>
            <a:ext cx="2056320" cy="36396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CA" sz="900" b="0" strike="noStrike" spc="-1">
                <a:solidFill>
                  <a:srgbClr val="FFFFFF"/>
                </a:solidFill>
                <a:latin typeface="Arial"/>
                <a:ea typeface="DejaVu Sans"/>
              </a:defRPr>
            </a:lvl1pPr>
          </a:lstStyle>
          <a:p>
            <a:pPr indent="0" algn="r">
              <a:lnSpc>
                <a:spcPct val="100000"/>
              </a:lnSpc>
              <a:buNone/>
              <a:tabLst>
                <a:tab pos="0" algn="l"/>
              </a:tabLst>
            </a:pPr>
            <a:fld id="{2BD1A716-CB7C-46D6-843C-8972FE4759E9}" type="slidenum">
              <a:rPr lang="en-CA" sz="900" b="0" strike="noStrike" spc="-1">
                <a:solidFill>
                  <a:srgbClr val="FFFFFF"/>
                </a:solidFill>
                <a:latin typeface="Arial"/>
                <a:ea typeface="DejaVu Sans"/>
              </a:rPr>
              <a:t>5</a:t>
            </a:fld>
            <a:endParaRPr lang="fr-FR" sz="900" b="0" strike="noStrike" spc="-1">
              <a:solidFill>
                <a:srgbClr val="000000"/>
              </a:solidFill>
              <a:latin typeface="Times New Roman"/>
            </a:endParaRPr>
          </a:p>
        </p:txBody>
      </p:sp>
      <p:sp>
        <p:nvSpPr>
          <p:cNvPr id="3" name="TextBox 2">
            <a:extLst>
              <a:ext uri="{FF2B5EF4-FFF2-40B4-BE49-F238E27FC236}">
                <a16:creationId xmlns:a16="http://schemas.microsoft.com/office/drawing/2014/main" id="{E0E4EC65-366C-179F-2FB7-A167C3EFCB9E}"/>
              </a:ext>
            </a:extLst>
          </p:cNvPr>
          <p:cNvSpPr txBox="1"/>
          <p:nvPr/>
        </p:nvSpPr>
        <p:spPr>
          <a:xfrm>
            <a:off x="-245610" y="1188614"/>
            <a:ext cx="4572000" cy="395173"/>
          </a:xfrm>
          <a:prstGeom prst="rect">
            <a:avLst/>
          </a:prstGeom>
          <a:noFill/>
        </p:spPr>
        <p:txBody>
          <a:bodyPr wrap="square">
            <a:spAutoFit/>
          </a:bodyPr>
          <a:lstStyle/>
          <a:p>
            <a:pPr marL="742950" lvl="1" indent="-285750">
              <a:lnSpc>
                <a:spcPct val="115000"/>
              </a:lnSpc>
              <a:spcBef>
                <a:spcPts val="800"/>
              </a:spcBef>
              <a:spcAft>
                <a:spcPts val="400"/>
              </a:spcAft>
              <a:buFont typeface="+mj-lt"/>
              <a:buAutoNum type="arabicPeriod"/>
            </a:pPr>
            <a:r>
              <a:rPr lang="fr-FR" sz="1800" b="1" kern="0" dirty="0">
                <a:solidFill>
                  <a:srgbClr val="2BA894"/>
                </a:solidFill>
                <a:effectLst/>
                <a:latin typeface="Aptos" panose="020B0004020202020204" pitchFamily="34" charset="0"/>
                <a:ea typeface="Aptos" panose="020B0004020202020204" pitchFamily="34" charset="0"/>
                <a:cs typeface="Aptos" panose="020B0004020202020204" pitchFamily="34" charset="0"/>
              </a:rPr>
              <a:t>Nature actuelle des relations</a:t>
            </a:r>
            <a:endParaRPr lang="en-US" sz="2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p:txBody>
      </p:sp>
      <p:sp>
        <p:nvSpPr>
          <p:cNvPr id="4" name="Rectangle 1">
            <a:extLst>
              <a:ext uri="{FF2B5EF4-FFF2-40B4-BE49-F238E27FC236}">
                <a16:creationId xmlns:a16="http://schemas.microsoft.com/office/drawing/2014/main" id="{D2872662-2CB5-691A-3FD8-EBC817CF9E32}"/>
              </a:ext>
            </a:extLst>
          </p:cNvPr>
          <p:cNvSpPr>
            <a:spLocks noChangeArrowheads="1"/>
          </p:cNvSpPr>
          <p:nvPr/>
        </p:nvSpPr>
        <p:spPr bwMode="auto">
          <a:xfrm>
            <a:off x="245609" y="1643905"/>
            <a:ext cx="4469265" cy="2999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28600" marR="0" lvl="0" indent="-228600" fontAlgn="base">
              <a:lnSpc>
                <a:spcPct val="115000"/>
              </a:lnSpc>
              <a:spcAft>
                <a:spcPct val="0"/>
              </a:spcAft>
              <a:buClr>
                <a:srgbClr val="C00000"/>
              </a:buClr>
              <a:buSzTx/>
              <a:buFont typeface="Arial" panose="020B0604020202020204" pitchFamily="34" charset="0"/>
              <a:buChar char="•"/>
              <a:tabLst>
                <a:tab pos="0" algn="l"/>
              </a:tabLst>
            </a:pPr>
            <a:r>
              <a:rPr lang="fr-CA" sz="1500" spc="-1" noProof="0">
                <a:solidFill>
                  <a:srgbClr val="000000"/>
                </a:solidFill>
                <a:latin typeface="Aptos"/>
                <a:ea typeface="Calibri"/>
              </a:rPr>
              <a:t>Relations </a:t>
            </a:r>
            <a:r>
              <a:rPr lang="fr-CA" sz="1500" b="1" spc="-1" noProof="0">
                <a:solidFill>
                  <a:srgbClr val="000000"/>
                </a:solidFill>
                <a:latin typeface="Aptos"/>
                <a:ea typeface="Calibri"/>
              </a:rPr>
              <a:t>limitées mais en progression </a:t>
            </a:r>
          </a:p>
          <a:p>
            <a:pPr marL="228600" marR="0" lvl="0" indent="-228600" fontAlgn="base">
              <a:lnSpc>
                <a:spcPct val="115000"/>
              </a:lnSpc>
              <a:spcAft>
                <a:spcPct val="0"/>
              </a:spcAft>
              <a:buClr>
                <a:srgbClr val="C00000"/>
              </a:buClr>
              <a:buSzTx/>
              <a:buFont typeface="Arial" panose="020B0604020202020204" pitchFamily="34" charset="0"/>
              <a:buChar char="•"/>
              <a:tabLst>
                <a:tab pos="0" algn="l"/>
              </a:tabLst>
            </a:pPr>
            <a:r>
              <a:rPr lang="fr-CA" sz="1500" spc="-1" noProof="0">
                <a:solidFill>
                  <a:srgbClr val="000000"/>
                </a:solidFill>
                <a:latin typeface="Aptos"/>
                <a:ea typeface="Calibri"/>
              </a:rPr>
              <a:t>Interactions surtout dans des contextes formels : </a:t>
            </a:r>
          </a:p>
          <a:p>
            <a:pPr marL="800100" lvl="1" indent="-342900" fontAlgn="base">
              <a:lnSpc>
                <a:spcPct val="115000"/>
              </a:lnSpc>
              <a:spcAft>
                <a:spcPct val="0"/>
              </a:spcAft>
              <a:buClr>
                <a:srgbClr val="C00000"/>
              </a:buClr>
              <a:buFont typeface="Wingdings" panose="05000000000000000000" pitchFamily="2" charset="2"/>
              <a:buChar char="Ø"/>
              <a:tabLst>
                <a:tab pos="0" algn="l"/>
              </a:tabLst>
            </a:pPr>
            <a:r>
              <a:rPr lang="fr-CA" sz="1500" spc="-1" noProof="0">
                <a:solidFill>
                  <a:srgbClr val="000000"/>
                </a:solidFill>
                <a:latin typeface="Aptos"/>
                <a:ea typeface="Calibri"/>
              </a:rPr>
              <a:t>Écoles, milieux de travail, organismes, événements </a:t>
            </a:r>
          </a:p>
          <a:p>
            <a:pPr marL="228600" marR="0" lvl="0" indent="-228600" fontAlgn="base">
              <a:lnSpc>
                <a:spcPct val="115000"/>
              </a:lnSpc>
              <a:spcAft>
                <a:spcPct val="0"/>
              </a:spcAft>
              <a:buClr>
                <a:srgbClr val="C00000"/>
              </a:buClr>
              <a:buSzTx/>
              <a:buFont typeface="Arial" panose="020B0604020202020204" pitchFamily="34" charset="0"/>
              <a:buChar char="•"/>
              <a:tabLst>
                <a:tab pos="0" algn="l"/>
              </a:tabLst>
            </a:pPr>
            <a:r>
              <a:rPr lang="fr-CA" sz="1500" spc="-1" noProof="0">
                <a:solidFill>
                  <a:srgbClr val="000000"/>
                </a:solidFill>
                <a:latin typeface="Aptos"/>
                <a:ea typeface="Calibri"/>
              </a:rPr>
              <a:t>Relations souvent </a:t>
            </a:r>
            <a:r>
              <a:rPr lang="fr-CA" sz="1500" b="1" spc="-1" noProof="0">
                <a:solidFill>
                  <a:srgbClr val="000000"/>
                </a:solidFill>
                <a:latin typeface="Aptos"/>
                <a:ea typeface="Calibri"/>
              </a:rPr>
              <a:t>fonctionnelles plutôt que sociales </a:t>
            </a:r>
            <a:r>
              <a:rPr lang="fr-CA" sz="1500" spc="-1" noProof="0">
                <a:solidFill>
                  <a:srgbClr val="000000"/>
                </a:solidFill>
                <a:latin typeface="Aptos"/>
                <a:ea typeface="Calibri"/>
              </a:rPr>
              <a:t>durables </a:t>
            </a:r>
          </a:p>
          <a:p>
            <a:pPr marL="228600" marR="0" lvl="0" indent="-228600" fontAlgn="base">
              <a:lnSpc>
                <a:spcPct val="115000"/>
              </a:lnSpc>
              <a:spcAft>
                <a:spcPct val="0"/>
              </a:spcAft>
              <a:buClr>
                <a:srgbClr val="C00000"/>
              </a:buClr>
              <a:buSzTx/>
              <a:buFont typeface="Arial" panose="020B0604020202020204" pitchFamily="34" charset="0"/>
              <a:buChar char="•"/>
              <a:tabLst>
                <a:tab pos="0" algn="l"/>
              </a:tabLst>
            </a:pPr>
            <a:r>
              <a:rPr lang="fr-CA" sz="1500" spc="-1" noProof="0">
                <a:solidFill>
                  <a:srgbClr val="000000"/>
                </a:solidFill>
                <a:latin typeface="Aptos"/>
                <a:ea typeface="Calibri"/>
              </a:rPr>
              <a:t>Peu d’interactions spontanées entre individus </a:t>
            </a:r>
          </a:p>
          <a:p>
            <a:pPr marL="228600" marR="0" lvl="0" indent="-228600" fontAlgn="base">
              <a:lnSpc>
                <a:spcPct val="115000"/>
              </a:lnSpc>
              <a:spcAft>
                <a:spcPct val="0"/>
              </a:spcAft>
              <a:buClr>
                <a:srgbClr val="C00000"/>
              </a:buClr>
              <a:buSzTx/>
              <a:buFont typeface="Arial" panose="020B0604020202020204" pitchFamily="34" charset="0"/>
              <a:buChar char="•"/>
              <a:tabLst>
                <a:tab pos="0" algn="l"/>
              </a:tabLst>
            </a:pPr>
            <a:r>
              <a:rPr lang="fr-CA" sz="1500" b="1" spc="-1" noProof="0">
                <a:solidFill>
                  <a:srgbClr val="000000"/>
                </a:solidFill>
                <a:latin typeface="Aptos"/>
                <a:ea typeface="Calibri"/>
              </a:rPr>
              <a:t>Jeunes plus enclins</a:t>
            </a:r>
            <a:r>
              <a:rPr lang="fr-CA" sz="1500" spc="-1" noProof="0">
                <a:solidFill>
                  <a:srgbClr val="000000"/>
                </a:solidFill>
                <a:latin typeface="Aptos"/>
                <a:ea typeface="Calibri"/>
              </a:rPr>
              <a:t> au rapprochement interculturel </a:t>
            </a:r>
          </a:p>
          <a:p>
            <a:pPr marL="228600" marR="0" lvl="0" indent="-228600" fontAlgn="base">
              <a:lnSpc>
                <a:spcPct val="115000"/>
              </a:lnSpc>
              <a:spcAft>
                <a:spcPct val="0"/>
              </a:spcAft>
              <a:buClr>
                <a:srgbClr val="C00000"/>
              </a:buClr>
              <a:buSzTx/>
              <a:buFont typeface="Arial" panose="020B0604020202020204" pitchFamily="34" charset="0"/>
              <a:buChar char="•"/>
              <a:tabLst>
                <a:tab pos="0" algn="l"/>
              </a:tabLst>
            </a:pPr>
            <a:r>
              <a:rPr lang="fr-CA" sz="1500" spc="-1" noProof="0">
                <a:solidFill>
                  <a:srgbClr val="000000"/>
                </a:solidFill>
                <a:latin typeface="Aptos"/>
                <a:ea typeface="Calibri"/>
              </a:rPr>
              <a:t>Potentiel élevé lorsque des espaces de rencontre sont créés </a:t>
            </a:r>
          </a:p>
        </p:txBody>
      </p:sp>
      <p:sp>
        <p:nvSpPr>
          <p:cNvPr id="5" name="TextBox 4">
            <a:extLst>
              <a:ext uri="{FF2B5EF4-FFF2-40B4-BE49-F238E27FC236}">
                <a16:creationId xmlns:a16="http://schemas.microsoft.com/office/drawing/2014/main" id="{7A586572-2FBF-1125-D3E3-B2B7ADC96216}"/>
              </a:ext>
            </a:extLst>
          </p:cNvPr>
          <p:cNvSpPr txBox="1"/>
          <p:nvPr/>
        </p:nvSpPr>
        <p:spPr>
          <a:xfrm>
            <a:off x="4714875" y="1188615"/>
            <a:ext cx="4572000" cy="395173"/>
          </a:xfrm>
          <a:prstGeom prst="rect">
            <a:avLst/>
          </a:prstGeom>
          <a:noFill/>
        </p:spPr>
        <p:txBody>
          <a:bodyPr wrap="square">
            <a:spAutoFit/>
          </a:bodyPr>
          <a:lstStyle/>
          <a:p>
            <a:pPr lvl="1">
              <a:lnSpc>
                <a:spcPct val="115000"/>
              </a:lnSpc>
              <a:spcBef>
                <a:spcPts val="800"/>
              </a:spcBef>
              <a:spcAft>
                <a:spcPts val="400"/>
              </a:spcAft>
            </a:pPr>
            <a:r>
              <a:rPr lang="fr-FR" b="1" kern="0" dirty="0">
                <a:solidFill>
                  <a:srgbClr val="2BA894"/>
                </a:solidFill>
                <a:latin typeface="Aptos" panose="020B0004020202020204" pitchFamily="34" charset="0"/>
                <a:ea typeface="Aptos" panose="020B0004020202020204" pitchFamily="34" charset="0"/>
                <a:cs typeface="Aptos" panose="020B0004020202020204" pitchFamily="34" charset="0"/>
              </a:rPr>
              <a:t>2. </a:t>
            </a:r>
            <a:r>
              <a:rPr lang="fr-FR" sz="1800" b="1" kern="0" dirty="0">
                <a:solidFill>
                  <a:srgbClr val="2BA894"/>
                </a:solidFill>
                <a:effectLst/>
                <a:latin typeface="Aptos" panose="020B0004020202020204" pitchFamily="34" charset="0"/>
                <a:ea typeface="Aptos" panose="020B0004020202020204" pitchFamily="34" charset="0"/>
                <a:cs typeface="Aptos" panose="020B0004020202020204" pitchFamily="34" charset="0"/>
              </a:rPr>
              <a:t>Perceptions mutuelles</a:t>
            </a:r>
          </a:p>
        </p:txBody>
      </p:sp>
      <p:sp>
        <p:nvSpPr>
          <p:cNvPr id="6" name="Rectangle 1">
            <a:extLst>
              <a:ext uri="{FF2B5EF4-FFF2-40B4-BE49-F238E27FC236}">
                <a16:creationId xmlns:a16="http://schemas.microsoft.com/office/drawing/2014/main" id="{EB150253-964D-E9FD-D122-F949CA51AE3A}"/>
              </a:ext>
            </a:extLst>
          </p:cNvPr>
          <p:cNvSpPr>
            <a:spLocks noChangeArrowheads="1"/>
          </p:cNvSpPr>
          <p:nvPr/>
        </p:nvSpPr>
        <p:spPr bwMode="auto">
          <a:xfrm>
            <a:off x="4909320" y="1583787"/>
            <a:ext cx="3989070" cy="3795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28600" indent="-228600" fontAlgn="base">
              <a:lnSpc>
                <a:spcPct val="115000"/>
              </a:lnSpc>
              <a:spcBef>
                <a:spcPct val="0"/>
              </a:spcBef>
              <a:spcAft>
                <a:spcPct val="0"/>
              </a:spcAft>
              <a:buClr>
                <a:srgbClr val="C00000"/>
              </a:buClr>
              <a:buFont typeface="Arial" panose="020B0604020202020204" pitchFamily="34" charset="0"/>
              <a:buChar char="•"/>
              <a:tabLst>
                <a:tab pos="0" algn="l"/>
              </a:tabLst>
            </a:pPr>
            <a:r>
              <a:rPr lang="fr-CA" sz="1500" spc="-1" noProof="0">
                <a:solidFill>
                  <a:srgbClr val="000000"/>
                </a:solidFill>
                <a:latin typeface="Aptos"/>
                <a:ea typeface="Calibri"/>
              </a:rPr>
              <a:t>Perceptions des nouveaux arrivants souvent influencées par : </a:t>
            </a:r>
          </a:p>
          <a:p>
            <a:pPr marL="800100" lvl="1" indent="-342900" fontAlgn="base">
              <a:lnSpc>
                <a:spcPct val="115000"/>
              </a:lnSpc>
              <a:spcBef>
                <a:spcPct val="0"/>
              </a:spcBef>
              <a:spcAft>
                <a:spcPct val="0"/>
              </a:spcAft>
              <a:buClr>
                <a:srgbClr val="C00000"/>
              </a:buClr>
              <a:buFont typeface="Wingdings" panose="05000000000000000000" pitchFamily="2" charset="2"/>
              <a:buChar char="Ø"/>
              <a:tabLst>
                <a:tab pos="0" algn="l"/>
              </a:tabLst>
            </a:pPr>
            <a:r>
              <a:rPr lang="fr-CA" sz="1500" spc="-1" noProof="0">
                <a:solidFill>
                  <a:srgbClr val="000000"/>
                </a:solidFill>
                <a:latin typeface="Aptos"/>
                <a:ea typeface="Calibri"/>
              </a:rPr>
              <a:t>Stéréotypes et informations partielles </a:t>
            </a:r>
          </a:p>
          <a:p>
            <a:pPr marL="228600" indent="-228600" fontAlgn="base">
              <a:lnSpc>
                <a:spcPct val="115000"/>
              </a:lnSpc>
              <a:spcBef>
                <a:spcPct val="0"/>
              </a:spcBef>
              <a:spcAft>
                <a:spcPct val="0"/>
              </a:spcAft>
              <a:buClr>
                <a:srgbClr val="C00000"/>
              </a:buClr>
              <a:buFont typeface="Arial" panose="020B0604020202020204" pitchFamily="34" charset="0"/>
              <a:buChar char="•"/>
              <a:tabLst>
                <a:tab pos="0" algn="l"/>
              </a:tabLst>
            </a:pPr>
            <a:r>
              <a:rPr lang="fr-CA" sz="1500" spc="-1" noProof="0">
                <a:solidFill>
                  <a:srgbClr val="000000"/>
                </a:solidFill>
                <a:latin typeface="Aptos"/>
                <a:ea typeface="Calibri"/>
              </a:rPr>
              <a:t>Évolution positive avec une meilleure compréhension : </a:t>
            </a:r>
          </a:p>
          <a:p>
            <a:pPr marL="742950" lvl="1" indent="-285750" fontAlgn="base">
              <a:lnSpc>
                <a:spcPct val="115000"/>
              </a:lnSpc>
              <a:spcBef>
                <a:spcPct val="0"/>
              </a:spcBef>
              <a:spcAft>
                <a:spcPct val="0"/>
              </a:spcAft>
              <a:buClr>
                <a:srgbClr val="C00000"/>
              </a:buClr>
              <a:buFont typeface="Wingdings" panose="05000000000000000000" pitchFamily="2" charset="2"/>
              <a:buChar char="Ø"/>
              <a:tabLst>
                <a:tab pos="0" algn="l"/>
              </a:tabLst>
            </a:pPr>
            <a:r>
              <a:rPr lang="fr-CA" sz="1500" spc="-1" noProof="0">
                <a:solidFill>
                  <a:srgbClr val="000000"/>
                </a:solidFill>
                <a:latin typeface="Aptos"/>
                <a:ea typeface="Calibri"/>
              </a:rPr>
              <a:t>Colonisation, pensionnats, traumatismes </a:t>
            </a:r>
          </a:p>
          <a:p>
            <a:pPr marL="228600" indent="-228600" fontAlgn="base">
              <a:lnSpc>
                <a:spcPct val="115000"/>
              </a:lnSpc>
              <a:spcBef>
                <a:spcPct val="0"/>
              </a:spcBef>
              <a:spcAft>
                <a:spcPct val="0"/>
              </a:spcAft>
              <a:buClr>
                <a:srgbClr val="C00000"/>
              </a:buClr>
              <a:buFont typeface="Arial" panose="020B0604020202020204" pitchFamily="34" charset="0"/>
              <a:buChar char="•"/>
              <a:tabLst>
                <a:tab pos="0" algn="l"/>
              </a:tabLst>
            </a:pPr>
            <a:r>
              <a:rPr lang="fr-CA" sz="1500" spc="-1" noProof="0">
                <a:solidFill>
                  <a:srgbClr val="000000"/>
                </a:solidFill>
                <a:latin typeface="Aptos"/>
                <a:ea typeface="Calibri"/>
              </a:rPr>
              <a:t>Développement </a:t>
            </a:r>
            <a:r>
              <a:rPr lang="fr-CA" sz="1500" b="1" spc="-1" noProof="0">
                <a:solidFill>
                  <a:srgbClr val="000000"/>
                </a:solidFill>
                <a:latin typeface="Aptos"/>
                <a:ea typeface="Calibri"/>
              </a:rPr>
              <a:t>d’empathie et de solidarité </a:t>
            </a:r>
          </a:p>
          <a:p>
            <a:pPr marL="228600" indent="-228600" fontAlgn="base">
              <a:lnSpc>
                <a:spcPct val="115000"/>
              </a:lnSpc>
              <a:spcBef>
                <a:spcPct val="0"/>
              </a:spcBef>
              <a:spcAft>
                <a:spcPct val="0"/>
              </a:spcAft>
              <a:buClr>
                <a:srgbClr val="C00000"/>
              </a:buClr>
              <a:buFont typeface="Arial" panose="020B0604020202020204" pitchFamily="34" charset="0"/>
              <a:buChar char="•"/>
              <a:tabLst>
                <a:tab pos="0" algn="l"/>
              </a:tabLst>
            </a:pPr>
            <a:r>
              <a:rPr lang="fr-CA" sz="1500" spc="-1" noProof="0">
                <a:solidFill>
                  <a:srgbClr val="000000"/>
                </a:solidFill>
                <a:latin typeface="Aptos"/>
                <a:ea typeface="Calibri"/>
              </a:rPr>
              <a:t>Perceptions autochtones </a:t>
            </a:r>
            <a:r>
              <a:rPr lang="fr-CA" sz="1500" b="1" spc="-1" noProof="0">
                <a:solidFill>
                  <a:srgbClr val="000000"/>
                </a:solidFill>
                <a:latin typeface="Aptos"/>
                <a:ea typeface="Calibri"/>
              </a:rPr>
              <a:t>plus diversifiées et contextuelles </a:t>
            </a:r>
          </a:p>
          <a:p>
            <a:pPr marL="228600" indent="-228600" fontAlgn="base">
              <a:lnSpc>
                <a:spcPct val="115000"/>
              </a:lnSpc>
              <a:spcBef>
                <a:spcPct val="0"/>
              </a:spcBef>
              <a:spcAft>
                <a:spcPct val="0"/>
              </a:spcAft>
              <a:buClr>
                <a:srgbClr val="C00000"/>
              </a:buClr>
              <a:buFont typeface="Arial" panose="020B0604020202020204" pitchFamily="34" charset="0"/>
              <a:buChar char="•"/>
              <a:tabLst>
                <a:tab pos="0" algn="l"/>
              </a:tabLst>
            </a:pPr>
            <a:r>
              <a:rPr lang="fr-CA" sz="1500" spc="-1" noProof="0">
                <a:solidFill>
                  <a:srgbClr val="000000"/>
                </a:solidFill>
                <a:latin typeface="Aptos"/>
                <a:ea typeface="Calibri"/>
              </a:rPr>
              <a:t>Certaines tensions liées à des </a:t>
            </a:r>
            <a:r>
              <a:rPr lang="fr-CA" sz="1500" b="1" spc="-1" noProof="0">
                <a:solidFill>
                  <a:srgbClr val="000000"/>
                </a:solidFill>
                <a:latin typeface="Aptos"/>
                <a:ea typeface="Calibri"/>
              </a:rPr>
              <a:t>dynamiques structurelles </a:t>
            </a:r>
            <a:r>
              <a:rPr lang="fr-CA" sz="1500" spc="-1" noProof="0">
                <a:solidFill>
                  <a:srgbClr val="000000"/>
                </a:solidFill>
                <a:latin typeface="Aptos"/>
                <a:ea typeface="Calibri"/>
              </a:rPr>
              <a:t>(inégalités, marginalisation)</a:t>
            </a:r>
          </a:p>
        </p:txBody>
      </p:sp>
      <p:sp>
        <p:nvSpPr>
          <p:cNvPr id="2" name="Text Box 2">
            <a:extLst>
              <a:ext uri="{FF2B5EF4-FFF2-40B4-BE49-F238E27FC236}">
                <a16:creationId xmlns:a16="http://schemas.microsoft.com/office/drawing/2014/main" id="{41227C5E-B3CF-E424-B2C9-1DD06513F4A7}"/>
              </a:ext>
            </a:extLst>
          </p:cNvPr>
          <p:cNvSpPr txBox="1">
            <a:spLocks noChangeArrowheads="1"/>
          </p:cNvSpPr>
          <p:nvPr/>
        </p:nvSpPr>
        <p:spPr bwMode="auto">
          <a:xfrm>
            <a:off x="441960" y="5488434"/>
            <a:ext cx="8456430" cy="1232046"/>
          </a:xfrm>
          <a:prstGeom prst="rect">
            <a:avLst/>
          </a:prstGeom>
          <a:solidFill>
            <a:schemeClr val="bg2"/>
          </a:solidFill>
          <a:ln w="9525">
            <a:solidFill>
              <a:srgbClr val="000000"/>
            </a:solidFill>
            <a:miter lim="800000"/>
            <a:headEnd/>
            <a:tailEnd/>
          </a:ln>
        </p:spPr>
        <p:txBody>
          <a:bodyPr rot="0" vert="horz" wrap="square" lIns="91440" tIns="45720" rIns="91440" bIns="45720" anchor="t" anchorCtr="0">
            <a:noAutofit/>
          </a:bodyPr>
          <a:lstStyle/>
          <a:p>
            <a:pPr algn="ctr">
              <a:lnSpc>
                <a:spcPct val="115000"/>
              </a:lnSpc>
              <a:buNone/>
            </a:pPr>
            <a:r>
              <a:rPr lang="fr-FR" sz="1400" b="1" kern="100" dirty="0">
                <a:solidFill>
                  <a:srgbClr val="2BA894"/>
                </a:solidFill>
                <a:effectLst/>
                <a:latin typeface="Aptos" panose="020B0004020202020204" pitchFamily="34" charset="0"/>
                <a:ea typeface="Aptos" panose="020B0004020202020204" pitchFamily="34" charset="0"/>
                <a:cs typeface="Arial" panose="020B0604020202020204" pitchFamily="34" charset="0"/>
              </a:rPr>
              <a:t>Citation 1 – La méconnaissance initiale et l’évolution des perceptions</a:t>
            </a:r>
            <a:endParaRPr lang="en-US" sz="1400" kern="100" dirty="0">
              <a:effectLst/>
              <a:latin typeface="Aptos" panose="020B0004020202020204" pitchFamily="34" charset="0"/>
              <a:ea typeface="Aptos" panose="020B0004020202020204" pitchFamily="34" charset="0"/>
              <a:cs typeface="Arial" panose="020B0604020202020204" pitchFamily="34" charset="0"/>
            </a:endParaRPr>
          </a:p>
          <a:p>
            <a:pPr algn="just">
              <a:lnSpc>
                <a:spcPct val="115000"/>
              </a:lnSpc>
              <a:buNone/>
            </a:pPr>
            <a:r>
              <a:rPr lang="fr-FR" sz="1400" i="1" kern="100" dirty="0">
                <a:effectLst/>
                <a:latin typeface="Aptos" panose="020B0004020202020204" pitchFamily="34" charset="0"/>
                <a:ea typeface="Aptos" panose="020B0004020202020204" pitchFamily="34" charset="0"/>
                <a:cs typeface="Arial" panose="020B0604020202020204" pitchFamily="34" charset="0"/>
              </a:rPr>
              <a:t>« Beaucoup de nouveaux arrivants arrivent avec des idées préconçues sur les peuples autochtones, souvent basées sur ce qu’ils voient dans la rue ou sur ce qu’on leur raconte. Mais quand ils apprennent l’histoire des pensionnats et du colonialisme, il y a souvent un moment de prise de conscience. Certains commencent même à faire des liens avec leur propre histoire.</a:t>
            </a:r>
            <a:r>
              <a:rPr lang="fr-FR" sz="1400" kern="100" dirty="0">
                <a:effectLst/>
                <a:latin typeface="Aptos" panose="020B0004020202020204" pitchFamily="34" charset="0"/>
                <a:ea typeface="Aptos" panose="020B0004020202020204" pitchFamily="34" charset="0"/>
                <a:cs typeface="Arial" panose="020B0604020202020204" pitchFamily="34" charset="0"/>
              </a:rPr>
              <a:t> » »</a:t>
            </a:r>
            <a:endParaRPr lang="en-US" sz="1400" kern="100" dirty="0">
              <a:effectLst/>
              <a:latin typeface="Aptos" panose="020B0004020202020204" pitchFamily="34" charset="0"/>
              <a:ea typeface="Aptos" panose="020B0004020202020204" pitchFamily="34" charset="0"/>
              <a:cs typeface="Arial" panose="020B0604020202020204" pitchFamily="34" charset="0"/>
            </a:endParaRPr>
          </a:p>
          <a:p>
            <a:pPr>
              <a:lnSpc>
                <a:spcPct val="115000"/>
              </a:lnSpc>
              <a:buNone/>
            </a:pPr>
            <a:r>
              <a:rPr lang="fr-FR" sz="1200" kern="100" dirty="0">
                <a:effectLst/>
                <a:latin typeface="Aptos" panose="020B0004020202020204" pitchFamily="34" charset="0"/>
                <a:ea typeface="Aptos" panose="020B0004020202020204" pitchFamily="34" charset="0"/>
                <a:cs typeface="Arial" panose="020B0604020202020204" pitchFamily="34" charset="0"/>
              </a:rPr>
              <a:t> </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07B1D4-51C2-F73D-5FCE-9785EE59D811}"/>
            </a:ext>
          </a:extLst>
        </p:cNvPr>
        <p:cNvGrpSpPr/>
        <p:nvPr/>
      </p:nvGrpSpPr>
      <p:grpSpPr>
        <a:xfrm>
          <a:off x="0" y="0"/>
          <a:ext cx="0" cy="0"/>
          <a:chOff x="0" y="0"/>
          <a:chExt cx="0" cy="0"/>
        </a:xfrm>
      </p:grpSpPr>
      <p:sp>
        <p:nvSpPr>
          <p:cNvPr id="178" name="PlaceHolder 1">
            <a:extLst>
              <a:ext uri="{FF2B5EF4-FFF2-40B4-BE49-F238E27FC236}">
                <a16:creationId xmlns:a16="http://schemas.microsoft.com/office/drawing/2014/main" id="{D2ECF2ED-847B-CCD9-BCFA-736838FAA714}"/>
              </a:ext>
            </a:extLst>
          </p:cNvPr>
          <p:cNvSpPr>
            <a:spLocks noGrp="1"/>
          </p:cNvSpPr>
          <p:nvPr>
            <p:ph type="title"/>
          </p:nvPr>
        </p:nvSpPr>
        <p:spPr>
          <a:xfrm>
            <a:off x="1257480" y="417600"/>
            <a:ext cx="7885800" cy="381600"/>
          </a:xfrm>
          <a:prstGeom prst="rect">
            <a:avLst/>
          </a:prstGeom>
          <a:noFill/>
          <a:ln w="0">
            <a:noFill/>
          </a:ln>
        </p:spPr>
        <p:txBody>
          <a:bodyPr lIns="90000" tIns="45000" rIns="90000" bIns="45000" anchor="ctr">
            <a:noAutofit/>
          </a:bodyPr>
          <a:lstStyle/>
          <a:p>
            <a:pPr indent="0">
              <a:lnSpc>
                <a:spcPct val="90000"/>
              </a:lnSpc>
              <a:buNone/>
              <a:tabLst>
                <a:tab pos="0" algn="l"/>
              </a:tabLst>
            </a:pPr>
            <a:r>
              <a:rPr lang="fr-CA" sz="2400" b="1" strike="noStrike" cap="all" spc="-38" noProof="0">
                <a:solidFill>
                  <a:srgbClr val="E73E1B"/>
                </a:solidFill>
                <a:latin typeface="Franklin Gothic Demi"/>
                <a:ea typeface="DejaVu Sans"/>
              </a:rPr>
              <a:t>1. Tendances structurantes des entrevues</a:t>
            </a:r>
            <a:endParaRPr lang="fr-CA" sz="2400" b="0" strike="noStrike" spc="-1" noProof="0">
              <a:solidFill>
                <a:srgbClr val="000000"/>
              </a:solidFill>
              <a:latin typeface="Arial"/>
            </a:endParaRPr>
          </a:p>
        </p:txBody>
      </p:sp>
      <p:sp>
        <p:nvSpPr>
          <p:cNvPr id="180" name="PlaceHolder 3">
            <a:extLst>
              <a:ext uri="{FF2B5EF4-FFF2-40B4-BE49-F238E27FC236}">
                <a16:creationId xmlns:a16="http://schemas.microsoft.com/office/drawing/2014/main" id="{5FC75FF6-3AC5-0703-E4C9-2CA2C39F87A5}"/>
              </a:ext>
            </a:extLst>
          </p:cNvPr>
          <p:cNvSpPr>
            <a:spLocks noGrp="1"/>
          </p:cNvSpPr>
          <p:nvPr>
            <p:ph type="sldNum" idx="4"/>
          </p:nvPr>
        </p:nvSpPr>
        <p:spPr>
          <a:xfrm>
            <a:off x="7086600" y="6356520"/>
            <a:ext cx="2056320" cy="36396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CA" sz="900" b="0" strike="noStrike" spc="-1">
                <a:solidFill>
                  <a:srgbClr val="FFFFFF"/>
                </a:solidFill>
                <a:latin typeface="Arial"/>
                <a:ea typeface="DejaVu Sans"/>
              </a:defRPr>
            </a:lvl1pPr>
          </a:lstStyle>
          <a:p>
            <a:pPr indent="0" algn="r">
              <a:lnSpc>
                <a:spcPct val="100000"/>
              </a:lnSpc>
              <a:buNone/>
              <a:tabLst>
                <a:tab pos="0" algn="l"/>
              </a:tabLst>
            </a:pPr>
            <a:fld id="{2BD1A716-CB7C-46D6-843C-8972FE4759E9}" type="slidenum">
              <a:rPr lang="en-CA" sz="900" b="0" strike="noStrike" spc="-1">
                <a:solidFill>
                  <a:srgbClr val="FFFFFF"/>
                </a:solidFill>
                <a:latin typeface="Arial"/>
                <a:ea typeface="DejaVu Sans"/>
              </a:rPr>
              <a:t>6</a:t>
            </a:fld>
            <a:endParaRPr lang="fr-FR" sz="900" b="0" strike="noStrike" spc="-1">
              <a:solidFill>
                <a:srgbClr val="000000"/>
              </a:solidFill>
              <a:latin typeface="Times New Roman"/>
            </a:endParaRPr>
          </a:p>
        </p:txBody>
      </p:sp>
      <p:sp>
        <p:nvSpPr>
          <p:cNvPr id="9" name="TextBox 8">
            <a:extLst>
              <a:ext uri="{FF2B5EF4-FFF2-40B4-BE49-F238E27FC236}">
                <a16:creationId xmlns:a16="http://schemas.microsoft.com/office/drawing/2014/main" id="{E36EEF8B-8303-EFED-4370-E0C6183728C3}"/>
              </a:ext>
            </a:extLst>
          </p:cNvPr>
          <p:cNvSpPr txBox="1"/>
          <p:nvPr/>
        </p:nvSpPr>
        <p:spPr>
          <a:xfrm>
            <a:off x="205740" y="1289804"/>
            <a:ext cx="4000500" cy="369332"/>
          </a:xfrm>
          <a:prstGeom prst="rect">
            <a:avLst/>
          </a:prstGeom>
          <a:noFill/>
        </p:spPr>
        <p:txBody>
          <a:bodyPr wrap="square">
            <a:spAutoFit/>
          </a:bodyPr>
          <a:lstStyle/>
          <a:p>
            <a:r>
              <a:rPr lang="fr-FR" sz="1800" b="1" kern="0" dirty="0">
                <a:solidFill>
                  <a:srgbClr val="2BA894"/>
                </a:solidFill>
                <a:effectLst/>
                <a:latin typeface="Aptos" panose="020B0004020202020204" pitchFamily="34" charset="0"/>
                <a:ea typeface="Aptos" panose="020B0004020202020204" pitchFamily="34" charset="0"/>
                <a:cs typeface="Aptos" panose="020B0004020202020204" pitchFamily="34" charset="0"/>
              </a:rPr>
              <a:t>3. Niveau de connaissance mutuelle</a:t>
            </a:r>
            <a:endParaRPr lang="en-US" dirty="0"/>
          </a:p>
        </p:txBody>
      </p:sp>
      <p:sp>
        <p:nvSpPr>
          <p:cNvPr id="11" name="TextBox 10">
            <a:extLst>
              <a:ext uri="{FF2B5EF4-FFF2-40B4-BE49-F238E27FC236}">
                <a16:creationId xmlns:a16="http://schemas.microsoft.com/office/drawing/2014/main" id="{41F3A81F-D27F-99B6-C551-D66B02C433EA}"/>
              </a:ext>
            </a:extLst>
          </p:cNvPr>
          <p:cNvSpPr txBox="1"/>
          <p:nvPr/>
        </p:nvSpPr>
        <p:spPr>
          <a:xfrm>
            <a:off x="5052060" y="1289804"/>
            <a:ext cx="4572000" cy="369332"/>
          </a:xfrm>
          <a:prstGeom prst="rect">
            <a:avLst/>
          </a:prstGeom>
          <a:noFill/>
        </p:spPr>
        <p:txBody>
          <a:bodyPr wrap="square">
            <a:spAutoFit/>
          </a:bodyPr>
          <a:lstStyle/>
          <a:p>
            <a:r>
              <a:rPr lang="fr-FR" sz="1800" b="1" kern="0" dirty="0">
                <a:solidFill>
                  <a:srgbClr val="2BA894"/>
                </a:solidFill>
                <a:effectLst/>
                <a:latin typeface="Aptos" panose="020B0004020202020204" pitchFamily="34" charset="0"/>
                <a:ea typeface="Aptos" panose="020B0004020202020204" pitchFamily="34" charset="0"/>
                <a:cs typeface="Aptos" panose="020B0004020202020204" pitchFamily="34" charset="0"/>
              </a:rPr>
              <a:t>4. Expériences d’interaction</a:t>
            </a:r>
            <a:endParaRPr lang="en-US" dirty="0"/>
          </a:p>
        </p:txBody>
      </p:sp>
      <p:sp>
        <p:nvSpPr>
          <p:cNvPr id="12" name="Rectangle 5">
            <a:extLst>
              <a:ext uri="{FF2B5EF4-FFF2-40B4-BE49-F238E27FC236}">
                <a16:creationId xmlns:a16="http://schemas.microsoft.com/office/drawing/2014/main" id="{90A87C7B-BD71-2FA0-9AC9-D81F12C0B242}"/>
              </a:ext>
            </a:extLst>
          </p:cNvPr>
          <p:cNvSpPr>
            <a:spLocks noChangeArrowheads="1"/>
          </p:cNvSpPr>
          <p:nvPr/>
        </p:nvSpPr>
        <p:spPr bwMode="auto">
          <a:xfrm>
            <a:off x="34290" y="1741539"/>
            <a:ext cx="4343400" cy="3580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28600" indent="-228600" fontAlgn="base">
              <a:lnSpc>
                <a:spcPct val="115000"/>
              </a:lnSpc>
              <a:spcBef>
                <a:spcPct val="0"/>
              </a:spcBef>
              <a:spcAft>
                <a:spcPct val="0"/>
              </a:spcAft>
              <a:buClr>
                <a:srgbClr val="C00000"/>
              </a:buClr>
              <a:buFont typeface="Arial" panose="020B0604020202020204" pitchFamily="34" charset="0"/>
              <a:buChar char="•"/>
              <a:tabLst>
                <a:tab pos="0" algn="l"/>
              </a:tabLst>
            </a:pPr>
            <a:r>
              <a:rPr lang="fr-FR" b="1" spc="-1" noProof="0" dirty="0">
                <a:solidFill>
                  <a:srgbClr val="000000"/>
                </a:solidFill>
                <a:latin typeface="Aptos"/>
                <a:ea typeface="Calibri"/>
              </a:rPr>
              <a:t>Faible connaissance réciproque</a:t>
            </a:r>
            <a:r>
              <a:rPr lang="fr-FR" spc="-1" noProof="0" dirty="0">
                <a:solidFill>
                  <a:srgbClr val="000000"/>
                </a:solidFill>
                <a:latin typeface="Aptos"/>
                <a:ea typeface="Calibri"/>
              </a:rPr>
              <a:t> entre les communautés </a:t>
            </a:r>
            <a:endParaRPr lang="fr-FR" spc="-1" noProof="0">
              <a:solidFill>
                <a:srgbClr val="000000"/>
              </a:solidFill>
              <a:latin typeface="Aptos"/>
              <a:ea typeface="Calibri"/>
            </a:endParaRPr>
          </a:p>
          <a:p>
            <a:pPr marL="228600" indent="-228600" fontAlgn="base">
              <a:lnSpc>
                <a:spcPct val="115000"/>
              </a:lnSpc>
              <a:spcBef>
                <a:spcPct val="0"/>
              </a:spcBef>
              <a:spcAft>
                <a:spcPct val="0"/>
              </a:spcAft>
              <a:buClr>
                <a:srgbClr val="C00000"/>
              </a:buClr>
              <a:buFont typeface="Arial" panose="020B0604020202020204" pitchFamily="34" charset="0"/>
              <a:buChar char="•"/>
              <a:tabLst>
                <a:tab pos="0" algn="l"/>
              </a:tabLst>
            </a:pPr>
            <a:r>
              <a:rPr lang="fr-FR" spc="-1" noProof="0" dirty="0">
                <a:solidFill>
                  <a:srgbClr val="000000"/>
                </a:solidFill>
                <a:latin typeface="Aptos"/>
                <a:ea typeface="Calibri"/>
              </a:rPr>
              <a:t>Nouveaux arrivants : connaissance limitée de l’histoire autochtone </a:t>
            </a:r>
            <a:endParaRPr lang="fr-FR" spc="-1" noProof="0">
              <a:solidFill>
                <a:srgbClr val="000000"/>
              </a:solidFill>
              <a:latin typeface="Aptos"/>
              <a:ea typeface="Calibri"/>
            </a:endParaRPr>
          </a:p>
          <a:p>
            <a:pPr marL="228600" indent="-228600" fontAlgn="base">
              <a:lnSpc>
                <a:spcPct val="115000"/>
              </a:lnSpc>
              <a:spcBef>
                <a:spcPct val="0"/>
              </a:spcBef>
              <a:spcAft>
                <a:spcPct val="0"/>
              </a:spcAft>
              <a:buClr>
                <a:srgbClr val="C00000"/>
              </a:buClr>
              <a:buFont typeface="Arial" panose="020B0604020202020204" pitchFamily="34" charset="0"/>
              <a:buChar char="•"/>
              <a:tabLst>
                <a:tab pos="0" algn="l"/>
              </a:tabLst>
            </a:pPr>
            <a:r>
              <a:rPr lang="fr-FR" spc="-1" noProof="0" dirty="0">
                <a:solidFill>
                  <a:srgbClr val="000000"/>
                </a:solidFill>
                <a:latin typeface="Aptos"/>
                <a:ea typeface="Calibri"/>
              </a:rPr>
              <a:t>Priorités d’établissement (emploi, langue, logement) </a:t>
            </a:r>
            <a:endParaRPr lang="fr-FR" spc="-1" noProof="0">
              <a:solidFill>
                <a:srgbClr val="000000"/>
              </a:solidFill>
              <a:latin typeface="Aptos"/>
              <a:ea typeface="Calibri"/>
            </a:endParaRPr>
          </a:p>
          <a:p>
            <a:pPr marL="228600" indent="-228600" fontAlgn="base">
              <a:lnSpc>
                <a:spcPct val="115000"/>
              </a:lnSpc>
              <a:spcBef>
                <a:spcPct val="0"/>
              </a:spcBef>
              <a:spcAft>
                <a:spcPct val="0"/>
              </a:spcAft>
              <a:buClr>
                <a:srgbClr val="C00000"/>
              </a:buClr>
              <a:buFont typeface="Arial" panose="020B0604020202020204" pitchFamily="34" charset="0"/>
              <a:buChar char="•"/>
              <a:tabLst>
                <a:tab pos="0" algn="l"/>
              </a:tabLst>
            </a:pPr>
            <a:r>
              <a:rPr lang="fr-FR" spc="-1" noProof="0" dirty="0">
                <a:solidFill>
                  <a:srgbClr val="000000"/>
                </a:solidFill>
                <a:latin typeface="Aptos"/>
                <a:ea typeface="Calibri"/>
              </a:rPr>
              <a:t>Communautés autochtones : connaissance limitée des réalités migratoires </a:t>
            </a:r>
            <a:endParaRPr lang="fr-FR" spc="-1" noProof="0">
              <a:solidFill>
                <a:srgbClr val="000000"/>
              </a:solidFill>
              <a:latin typeface="Aptos"/>
              <a:ea typeface="Calibri"/>
            </a:endParaRPr>
          </a:p>
          <a:p>
            <a:pPr marL="228600" indent="-228600" fontAlgn="base">
              <a:lnSpc>
                <a:spcPct val="115000"/>
              </a:lnSpc>
              <a:spcBef>
                <a:spcPct val="0"/>
              </a:spcBef>
              <a:spcAft>
                <a:spcPct val="0"/>
              </a:spcAft>
              <a:buClr>
                <a:srgbClr val="C00000"/>
              </a:buClr>
              <a:buFont typeface="Arial" panose="020B0604020202020204" pitchFamily="34" charset="0"/>
              <a:buChar char="•"/>
              <a:tabLst>
                <a:tab pos="0" algn="l"/>
              </a:tabLst>
            </a:pPr>
            <a:r>
              <a:rPr lang="fr-FR" spc="-1" noProof="0" dirty="0">
                <a:solidFill>
                  <a:srgbClr val="000000"/>
                </a:solidFill>
                <a:latin typeface="Aptos"/>
                <a:ea typeface="Calibri"/>
              </a:rPr>
              <a:t>Rôle clé des </a:t>
            </a:r>
            <a:r>
              <a:rPr lang="fr-FR" b="1" spc="-1" noProof="0" dirty="0">
                <a:solidFill>
                  <a:srgbClr val="000000"/>
                </a:solidFill>
                <a:latin typeface="Aptos"/>
                <a:ea typeface="Calibri"/>
              </a:rPr>
              <a:t>écoles et institutions éducatives </a:t>
            </a:r>
            <a:endParaRPr lang="fr-FR" b="1" spc="-1" noProof="0">
              <a:solidFill>
                <a:srgbClr val="000000"/>
              </a:solidFill>
              <a:latin typeface="Aptos"/>
              <a:ea typeface="Calibri"/>
            </a:endParaRPr>
          </a:p>
        </p:txBody>
      </p:sp>
      <p:sp>
        <p:nvSpPr>
          <p:cNvPr id="13" name="Rectangle 6">
            <a:extLst>
              <a:ext uri="{FF2B5EF4-FFF2-40B4-BE49-F238E27FC236}">
                <a16:creationId xmlns:a16="http://schemas.microsoft.com/office/drawing/2014/main" id="{29F2A25B-2B2A-A380-2F6E-67420B61F1CA}"/>
              </a:ext>
            </a:extLst>
          </p:cNvPr>
          <p:cNvSpPr>
            <a:spLocks noChangeArrowheads="1"/>
          </p:cNvSpPr>
          <p:nvPr/>
        </p:nvSpPr>
        <p:spPr bwMode="auto">
          <a:xfrm>
            <a:off x="5052060" y="1931518"/>
            <a:ext cx="3886200" cy="3401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28600" marR="0" lvl="0" indent="-228600" fontAlgn="base">
              <a:lnSpc>
                <a:spcPct val="115000"/>
              </a:lnSpc>
              <a:spcBef>
                <a:spcPct val="0"/>
              </a:spcBef>
              <a:spcAft>
                <a:spcPct val="0"/>
              </a:spcAft>
              <a:buClr>
                <a:srgbClr val="C00000"/>
              </a:buClr>
              <a:buSzTx/>
              <a:buFont typeface="Arial" panose="020B0604020202020204" pitchFamily="34" charset="0"/>
              <a:buChar char="•"/>
              <a:tabLst>
                <a:tab pos="0" algn="l"/>
              </a:tabLst>
            </a:pPr>
            <a:r>
              <a:rPr lang="fr-FR" b="1" spc="-1" noProof="0" dirty="0">
                <a:solidFill>
                  <a:srgbClr val="000000"/>
                </a:solidFill>
                <a:latin typeface="Aptos"/>
                <a:ea typeface="Calibri"/>
              </a:rPr>
              <a:t>Expériences positives </a:t>
            </a:r>
            <a:r>
              <a:rPr lang="fr-FR" spc="-1" noProof="0" dirty="0">
                <a:solidFill>
                  <a:srgbClr val="000000"/>
                </a:solidFill>
                <a:latin typeface="Aptos"/>
                <a:ea typeface="Calibri"/>
              </a:rPr>
              <a:t>liées à : </a:t>
            </a:r>
            <a:endParaRPr lang="fr-FR" spc="-1" noProof="0">
              <a:solidFill>
                <a:srgbClr val="000000"/>
              </a:solidFill>
              <a:latin typeface="Aptos"/>
              <a:ea typeface="Calibri"/>
            </a:endParaRPr>
          </a:p>
          <a:p>
            <a:pPr marL="742950" lvl="1" indent="-285750" fontAlgn="base">
              <a:lnSpc>
                <a:spcPct val="115000"/>
              </a:lnSpc>
              <a:spcBef>
                <a:spcPct val="0"/>
              </a:spcBef>
              <a:spcAft>
                <a:spcPct val="0"/>
              </a:spcAft>
              <a:buClr>
                <a:srgbClr val="C00000"/>
              </a:buClr>
              <a:buFont typeface="Wingdings" panose="05000000000000000000" pitchFamily="2" charset="2"/>
              <a:buChar char="Ø"/>
              <a:tabLst>
                <a:tab pos="0" algn="l"/>
              </a:tabLst>
            </a:pPr>
            <a:r>
              <a:rPr lang="fr-FR" sz="1600" spc="-1" noProof="0" dirty="0">
                <a:solidFill>
                  <a:srgbClr val="000000"/>
                </a:solidFill>
                <a:latin typeface="Aptos"/>
                <a:ea typeface="Calibri"/>
              </a:rPr>
              <a:t>Activités culturelles (</a:t>
            </a:r>
            <a:r>
              <a:rPr lang="fr-FR" sz="1600" spc="-1" noProof="0" dirty="0" err="1">
                <a:solidFill>
                  <a:srgbClr val="000000"/>
                </a:solidFill>
                <a:latin typeface="Aptos"/>
                <a:ea typeface="Calibri"/>
              </a:rPr>
              <a:t>pow</a:t>
            </a:r>
            <a:r>
              <a:rPr lang="fr-FR" sz="1600" spc="-1" noProof="0" dirty="0">
                <a:solidFill>
                  <a:srgbClr val="000000"/>
                </a:solidFill>
                <a:latin typeface="Aptos"/>
                <a:ea typeface="Calibri"/>
              </a:rPr>
              <a:t> wow, festivals) </a:t>
            </a:r>
            <a:endParaRPr lang="fr-FR" sz="1600" spc="-1" noProof="0">
              <a:solidFill>
                <a:srgbClr val="000000"/>
              </a:solidFill>
              <a:latin typeface="Aptos"/>
              <a:ea typeface="Calibri"/>
            </a:endParaRPr>
          </a:p>
          <a:p>
            <a:pPr marL="742950" lvl="1" indent="-285750" fontAlgn="base">
              <a:lnSpc>
                <a:spcPct val="115000"/>
              </a:lnSpc>
              <a:spcBef>
                <a:spcPct val="0"/>
              </a:spcBef>
              <a:spcAft>
                <a:spcPct val="0"/>
              </a:spcAft>
              <a:buClr>
                <a:srgbClr val="C00000"/>
              </a:buClr>
              <a:buFont typeface="Wingdings" panose="05000000000000000000" pitchFamily="2" charset="2"/>
              <a:buChar char="Ø"/>
              <a:tabLst>
                <a:tab pos="0" algn="l"/>
              </a:tabLst>
            </a:pPr>
            <a:r>
              <a:rPr lang="fr-FR" sz="1600" spc="-1" noProof="0" dirty="0">
                <a:solidFill>
                  <a:srgbClr val="000000"/>
                </a:solidFill>
                <a:latin typeface="Aptos"/>
                <a:ea typeface="Calibri"/>
              </a:rPr>
              <a:t>Événements éducatifs et artistiques </a:t>
            </a:r>
            <a:endParaRPr lang="fr-FR" sz="1600" spc="-1" noProof="0">
              <a:solidFill>
                <a:srgbClr val="000000"/>
              </a:solidFill>
              <a:latin typeface="Aptos"/>
              <a:ea typeface="Calibri"/>
            </a:endParaRPr>
          </a:p>
          <a:p>
            <a:pPr marL="742950" lvl="1" indent="-285750" fontAlgn="base">
              <a:lnSpc>
                <a:spcPct val="115000"/>
              </a:lnSpc>
              <a:spcBef>
                <a:spcPct val="0"/>
              </a:spcBef>
              <a:spcAft>
                <a:spcPct val="0"/>
              </a:spcAft>
              <a:buClr>
                <a:srgbClr val="C00000"/>
              </a:buClr>
              <a:buFont typeface="Wingdings" panose="05000000000000000000" pitchFamily="2" charset="2"/>
              <a:buChar char="Ø"/>
              <a:tabLst>
                <a:tab pos="0" algn="l"/>
              </a:tabLst>
            </a:pPr>
            <a:r>
              <a:rPr lang="fr-FR" sz="1600" spc="-1" noProof="0" dirty="0">
                <a:solidFill>
                  <a:srgbClr val="000000"/>
                </a:solidFill>
                <a:latin typeface="Aptos"/>
                <a:ea typeface="Calibri"/>
              </a:rPr>
              <a:t>Cercles de dialogue </a:t>
            </a:r>
            <a:endParaRPr lang="fr-FR" sz="1600" spc="-1" noProof="0">
              <a:solidFill>
                <a:srgbClr val="000000"/>
              </a:solidFill>
              <a:latin typeface="Aptos"/>
              <a:ea typeface="Calibri"/>
            </a:endParaRPr>
          </a:p>
          <a:p>
            <a:pPr marL="228600" marR="0" lvl="0" indent="-228600" fontAlgn="base">
              <a:lnSpc>
                <a:spcPct val="115000"/>
              </a:lnSpc>
              <a:spcBef>
                <a:spcPct val="0"/>
              </a:spcBef>
              <a:spcAft>
                <a:spcPct val="0"/>
              </a:spcAft>
              <a:buClr>
                <a:srgbClr val="C00000"/>
              </a:buClr>
              <a:buSzTx/>
              <a:buFont typeface="Arial" panose="020B0604020202020204" pitchFamily="34" charset="0"/>
              <a:buChar char="•"/>
              <a:tabLst>
                <a:tab pos="0" algn="l"/>
              </a:tabLst>
            </a:pPr>
            <a:r>
              <a:rPr lang="fr-FR" spc="-1" noProof="0" dirty="0">
                <a:solidFill>
                  <a:srgbClr val="000000"/>
                </a:solidFill>
                <a:latin typeface="Aptos"/>
                <a:ea typeface="Calibri"/>
              </a:rPr>
              <a:t>Importance d’un </a:t>
            </a:r>
            <a:r>
              <a:rPr lang="fr-FR" b="1" spc="-1" noProof="0" dirty="0">
                <a:solidFill>
                  <a:srgbClr val="000000"/>
                </a:solidFill>
                <a:latin typeface="Aptos"/>
                <a:ea typeface="Calibri"/>
              </a:rPr>
              <a:t>cadre sécuritaire et d’une facilitation adaptée </a:t>
            </a:r>
            <a:endParaRPr lang="fr-FR" b="1" spc="-1" noProof="0">
              <a:solidFill>
                <a:srgbClr val="000000"/>
              </a:solidFill>
              <a:latin typeface="Aptos"/>
              <a:ea typeface="Calibri"/>
            </a:endParaRPr>
          </a:p>
          <a:p>
            <a:pPr marL="228600" marR="0" lvl="0" indent="-228600" fontAlgn="base">
              <a:lnSpc>
                <a:spcPct val="115000"/>
              </a:lnSpc>
              <a:spcBef>
                <a:spcPct val="0"/>
              </a:spcBef>
              <a:spcAft>
                <a:spcPct val="0"/>
              </a:spcAft>
              <a:buClr>
                <a:srgbClr val="C00000"/>
              </a:buClr>
              <a:buSzTx/>
              <a:buFont typeface="Arial" panose="020B0604020202020204" pitchFamily="34" charset="0"/>
              <a:buChar char="•"/>
              <a:tabLst>
                <a:tab pos="0" algn="l"/>
              </a:tabLst>
            </a:pPr>
            <a:r>
              <a:rPr lang="fr-FR" b="1" spc="-1" noProof="0" dirty="0">
                <a:solidFill>
                  <a:srgbClr val="000000"/>
                </a:solidFill>
                <a:latin typeface="Aptos"/>
                <a:ea typeface="Calibri"/>
              </a:rPr>
              <a:t>Peu de conflits directs </a:t>
            </a:r>
            <a:r>
              <a:rPr lang="fr-FR" spc="-1" noProof="0" dirty="0">
                <a:solidFill>
                  <a:srgbClr val="000000"/>
                </a:solidFill>
                <a:latin typeface="Aptos"/>
                <a:ea typeface="Calibri"/>
              </a:rPr>
              <a:t>observés </a:t>
            </a:r>
            <a:endParaRPr lang="fr-FR" spc="-1" noProof="0">
              <a:solidFill>
                <a:srgbClr val="000000"/>
              </a:solidFill>
              <a:latin typeface="Aptos"/>
              <a:ea typeface="Calibri"/>
            </a:endParaRPr>
          </a:p>
          <a:p>
            <a:pPr marL="228600" marR="0" lvl="0" indent="-228600" fontAlgn="base">
              <a:lnSpc>
                <a:spcPct val="115000"/>
              </a:lnSpc>
              <a:spcBef>
                <a:spcPct val="0"/>
              </a:spcBef>
              <a:spcAft>
                <a:spcPct val="0"/>
              </a:spcAft>
              <a:buClr>
                <a:srgbClr val="C00000"/>
              </a:buClr>
              <a:buSzTx/>
              <a:buFont typeface="Arial" panose="020B0604020202020204" pitchFamily="34" charset="0"/>
              <a:buChar char="•"/>
              <a:tabLst>
                <a:tab pos="0" algn="l"/>
              </a:tabLst>
            </a:pPr>
            <a:r>
              <a:rPr lang="fr-FR" spc="-1" noProof="0" dirty="0">
                <a:solidFill>
                  <a:srgbClr val="000000"/>
                </a:solidFill>
                <a:latin typeface="Aptos"/>
                <a:ea typeface="Calibri"/>
              </a:rPr>
              <a:t>Tensions liées surtout à des incompréhensions et préjugés</a:t>
            </a:r>
            <a:r>
              <a:rPr kumimoji="0" lang="fr-FR" sz="1800" b="0" i="0" u="none" strike="noStrike" cap="none" normalizeH="0" baseline="0" noProof="0" dirty="0">
                <a:ln>
                  <a:noFill/>
                </a:ln>
                <a:solidFill>
                  <a:schemeClr val="tx1"/>
                </a:solidFill>
                <a:effectLst/>
                <a:latin typeface="Arial" panose="020B0604020202020204" pitchFamily="34" charset="0"/>
              </a:rPr>
              <a:t> </a:t>
            </a:r>
            <a:endParaRPr kumimoji="0" lang="fr-FR" sz="1800" b="0" i="0" u="none" strike="noStrike" cap="none" normalizeH="0" baseline="0" noProof="0">
              <a:ln>
                <a:noFill/>
              </a:ln>
              <a:solidFill>
                <a:schemeClr val="tx1"/>
              </a:solidFill>
              <a:effectLst/>
              <a:latin typeface="Arial" panose="020B0604020202020204" pitchFamily="34" charset="0"/>
            </a:endParaRPr>
          </a:p>
        </p:txBody>
      </p:sp>
      <p:sp>
        <p:nvSpPr>
          <p:cNvPr id="8" name="Text Box 2">
            <a:extLst>
              <a:ext uri="{FF2B5EF4-FFF2-40B4-BE49-F238E27FC236}">
                <a16:creationId xmlns:a16="http://schemas.microsoft.com/office/drawing/2014/main" id="{A3B3579A-2D79-7E9D-1CE0-BF5F4F8416FF}"/>
              </a:ext>
            </a:extLst>
          </p:cNvPr>
          <p:cNvSpPr txBox="1">
            <a:spLocks noChangeArrowheads="1"/>
          </p:cNvSpPr>
          <p:nvPr/>
        </p:nvSpPr>
        <p:spPr bwMode="auto">
          <a:xfrm>
            <a:off x="484822" y="5724120"/>
            <a:ext cx="8174355" cy="934588"/>
          </a:xfrm>
          <a:prstGeom prst="rect">
            <a:avLst/>
          </a:prstGeom>
          <a:solidFill>
            <a:schemeClr val="bg2"/>
          </a:solidFill>
          <a:ln w="9525">
            <a:solidFill>
              <a:srgbClr val="000000"/>
            </a:solidFill>
            <a:miter lim="800000"/>
            <a:headEnd/>
            <a:tailEnd/>
          </a:ln>
        </p:spPr>
        <p:txBody>
          <a:bodyPr rot="0" vert="horz" wrap="square" lIns="91440" tIns="45720" rIns="91440" bIns="45720" anchor="t" anchorCtr="0">
            <a:noAutofit/>
          </a:bodyPr>
          <a:lstStyle/>
          <a:p>
            <a:pPr marL="180340" indent="-228600" algn="ctr">
              <a:lnSpc>
                <a:spcPct val="115000"/>
              </a:lnSpc>
              <a:buNone/>
            </a:pPr>
            <a:r>
              <a:rPr lang="fr-FR" sz="1400" b="1" kern="100">
                <a:solidFill>
                  <a:srgbClr val="2BA894"/>
                </a:solidFill>
                <a:effectLst/>
                <a:latin typeface="Aptos" panose="020B0004020202020204" pitchFamily="34" charset="0"/>
                <a:ea typeface="Aptos" panose="020B0004020202020204" pitchFamily="34" charset="0"/>
                <a:cs typeface="Arial" panose="020B0604020202020204" pitchFamily="34" charset="0"/>
              </a:rPr>
              <a:t>Citation 2 – Le potentiel de rapprochement</a:t>
            </a:r>
            <a:endParaRPr lang="en-US" sz="1400" kern="100">
              <a:effectLst/>
              <a:latin typeface="Aptos" panose="020B0004020202020204" pitchFamily="34" charset="0"/>
              <a:ea typeface="Aptos" panose="020B0004020202020204" pitchFamily="34" charset="0"/>
              <a:cs typeface="Arial" panose="020B0604020202020204" pitchFamily="34" charset="0"/>
            </a:endParaRPr>
          </a:p>
          <a:p>
            <a:pPr marL="180340" indent="-228600" algn="just">
              <a:lnSpc>
                <a:spcPct val="115000"/>
              </a:lnSpc>
              <a:buNone/>
            </a:pPr>
            <a:r>
              <a:rPr lang="fr-FR" sz="1400" i="1" kern="100">
                <a:effectLst/>
                <a:latin typeface="Aptos" panose="020B0004020202020204" pitchFamily="34" charset="0"/>
                <a:ea typeface="Aptos" panose="020B0004020202020204" pitchFamily="34" charset="0"/>
                <a:cs typeface="Arial" panose="020B0604020202020204" pitchFamily="34" charset="0"/>
              </a:rPr>
              <a:t>« Quand les gens prennent le temps de partager leurs histoires et leurs expériences, on découvre qu’il y a beaucoup plus de points communs que de différences. »</a:t>
            </a:r>
            <a:endParaRPr lang="en-US" sz="1400" kern="100">
              <a:effectLst/>
              <a:latin typeface="Aptos" panose="020B0004020202020204" pitchFamily="34" charset="0"/>
              <a:ea typeface="Aptos" panose="020B0004020202020204" pitchFamily="34" charset="0"/>
              <a:cs typeface="Arial" panose="020B0604020202020204" pitchFamily="34" charset="0"/>
            </a:endParaRPr>
          </a:p>
          <a:p>
            <a:pPr>
              <a:lnSpc>
                <a:spcPct val="115000"/>
              </a:lnSpc>
              <a:spcAft>
                <a:spcPts val="800"/>
              </a:spcAft>
              <a:buNone/>
            </a:pPr>
            <a:r>
              <a:rPr lang="fr-FR" sz="1200" kern="100">
                <a:effectLst/>
                <a:latin typeface="Aptos" panose="020B0004020202020204" pitchFamily="34" charset="0"/>
                <a:ea typeface="Aptos" panose="020B0004020202020204" pitchFamily="34" charset="0"/>
                <a:cs typeface="Arial" panose="020B0604020202020204" pitchFamily="34" charset="0"/>
              </a:rPr>
              <a:t> </a:t>
            </a:r>
            <a:endParaRPr lang="en-US" sz="1200" kern="10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1561319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D08880-0FBF-CC53-AED3-94C5594CA5FB}"/>
            </a:ext>
          </a:extLst>
        </p:cNvPr>
        <p:cNvGrpSpPr/>
        <p:nvPr/>
      </p:nvGrpSpPr>
      <p:grpSpPr>
        <a:xfrm>
          <a:off x="0" y="0"/>
          <a:ext cx="0" cy="0"/>
          <a:chOff x="0" y="0"/>
          <a:chExt cx="0" cy="0"/>
        </a:xfrm>
      </p:grpSpPr>
      <p:sp>
        <p:nvSpPr>
          <p:cNvPr id="178" name="PlaceHolder 1">
            <a:extLst>
              <a:ext uri="{FF2B5EF4-FFF2-40B4-BE49-F238E27FC236}">
                <a16:creationId xmlns:a16="http://schemas.microsoft.com/office/drawing/2014/main" id="{DA077C84-1DED-E498-C62A-5DFB83A132A8}"/>
              </a:ext>
            </a:extLst>
          </p:cNvPr>
          <p:cNvSpPr>
            <a:spLocks noGrp="1"/>
          </p:cNvSpPr>
          <p:nvPr>
            <p:ph type="title"/>
          </p:nvPr>
        </p:nvSpPr>
        <p:spPr>
          <a:xfrm>
            <a:off x="1257480" y="417600"/>
            <a:ext cx="7885800" cy="381600"/>
          </a:xfrm>
          <a:prstGeom prst="rect">
            <a:avLst/>
          </a:prstGeom>
          <a:noFill/>
          <a:ln w="0">
            <a:noFill/>
          </a:ln>
        </p:spPr>
        <p:txBody>
          <a:bodyPr lIns="90000" tIns="45000" rIns="90000" bIns="45000" anchor="ctr">
            <a:noAutofit/>
          </a:bodyPr>
          <a:lstStyle/>
          <a:p>
            <a:pPr indent="0">
              <a:lnSpc>
                <a:spcPct val="90000"/>
              </a:lnSpc>
              <a:buNone/>
              <a:tabLst>
                <a:tab pos="0" algn="l"/>
              </a:tabLst>
            </a:pPr>
            <a:r>
              <a:rPr lang="es-419" sz="2400" b="1" strike="noStrike" cap="all" spc="-38" dirty="0">
                <a:solidFill>
                  <a:srgbClr val="E73E1B"/>
                </a:solidFill>
                <a:latin typeface="Franklin Gothic Demi"/>
                <a:ea typeface="DejaVu Sans"/>
              </a:rPr>
              <a:t>1. </a:t>
            </a:r>
            <a:r>
              <a:rPr lang="fr-CA" sz="2400" b="1" strike="noStrike" cap="all" spc="-38" noProof="0">
                <a:solidFill>
                  <a:srgbClr val="E73E1B"/>
                </a:solidFill>
                <a:latin typeface="Franklin Gothic Demi"/>
                <a:ea typeface="DejaVu Sans"/>
              </a:rPr>
              <a:t>Tendances structurantes des entrevues</a:t>
            </a:r>
            <a:endParaRPr lang="fr-FR" sz="2400" b="0" strike="noStrike" spc="-1" dirty="0">
              <a:solidFill>
                <a:srgbClr val="000000"/>
              </a:solidFill>
              <a:latin typeface="Arial"/>
            </a:endParaRPr>
          </a:p>
        </p:txBody>
      </p:sp>
      <p:sp>
        <p:nvSpPr>
          <p:cNvPr id="180" name="PlaceHolder 3">
            <a:extLst>
              <a:ext uri="{FF2B5EF4-FFF2-40B4-BE49-F238E27FC236}">
                <a16:creationId xmlns:a16="http://schemas.microsoft.com/office/drawing/2014/main" id="{BEAD6AB6-2AE8-944A-EF3D-06CC46A63868}"/>
              </a:ext>
            </a:extLst>
          </p:cNvPr>
          <p:cNvSpPr>
            <a:spLocks noGrp="1"/>
          </p:cNvSpPr>
          <p:nvPr>
            <p:ph type="sldNum" idx="4"/>
          </p:nvPr>
        </p:nvSpPr>
        <p:spPr>
          <a:xfrm>
            <a:off x="7086600" y="6356520"/>
            <a:ext cx="2056320" cy="36396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CA" sz="900" b="0" strike="noStrike" spc="-1">
                <a:solidFill>
                  <a:srgbClr val="FFFFFF"/>
                </a:solidFill>
                <a:latin typeface="Arial"/>
                <a:ea typeface="DejaVu Sans"/>
              </a:defRPr>
            </a:lvl1pPr>
          </a:lstStyle>
          <a:p>
            <a:pPr indent="0" algn="r">
              <a:lnSpc>
                <a:spcPct val="100000"/>
              </a:lnSpc>
              <a:buNone/>
              <a:tabLst>
                <a:tab pos="0" algn="l"/>
              </a:tabLst>
            </a:pPr>
            <a:fld id="{2BD1A716-CB7C-46D6-843C-8972FE4759E9}" type="slidenum">
              <a:rPr lang="en-CA" sz="900" b="0" strike="noStrike" spc="-1">
                <a:solidFill>
                  <a:srgbClr val="FFFFFF"/>
                </a:solidFill>
                <a:latin typeface="Arial"/>
                <a:ea typeface="DejaVu Sans"/>
              </a:rPr>
              <a:t>7</a:t>
            </a:fld>
            <a:endParaRPr lang="fr-FR" sz="900" b="0" strike="noStrike" spc="-1">
              <a:solidFill>
                <a:srgbClr val="000000"/>
              </a:solidFill>
              <a:latin typeface="Times New Roman"/>
            </a:endParaRPr>
          </a:p>
        </p:txBody>
      </p:sp>
      <p:sp>
        <p:nvSpPr>
          <p:cNvPr id="9" name="TextBox 8">
            <a:extLst>
              <a:ext uri="{FF2B5EF4-FFF2-40B4-BE49-F238E27FC236}">
                <a16:creationId xmlns:a16="http://schemas.microsoft.com/office/drawing/2014/main" id="{03E4CAA0-69E4-1385-165C-1B2881F4375A}"/>
              </a:ext>
            </a:extLst>
          </p:cNvPr>
          <p:cNvSpPr txBox="1"/>
          <p:nvPr/>
        </p:nvSpPr>
        <p:spPr>
          <a:xfrm>
            <a:off x="205740" y="1289804"/>
            <a:ext cx="4000500" cy="369332"/>
          </a:xfrm>
          <a:prstGeom prst="rect">
            <a:avLst/>
          </a:prstGeom>
          <a:noFill/>
        </p:spPr>
        <p:txBody>
          <a:bodyPr wrap="square">
            <a:spAutoFit/>
          </a:bodyPr>
          <a:lstStyle/>
          <a:p>
            <a:r>
              <a:rPr lang="fr-FR" b="1" kern="0" dirty="0">
                <a:solidFill>
                  <a:srgbClr val="2BA894"/>
                </a:solidFill>
                <a:latin typeface="Aptos" panose="020B0004020202020204" pitchFamily="34" charset="0"/>
                <a:ea typeface="Aptos" panose="020B0004020202020204" pitchFamily="34" charset="0"/>
                <a:cs typeface="Aptos" panose="020B0004020202020204" pitchFamily="34" charset="0"/>
              </a:rPr>
              <a:t>5. </a:t>
            </a:r>
            <a:r>
              <a:rPr lang="fr-FR" sz="1800" b="1" kern="0" dirty="0">
                <a:solidFill>
                  <a:srgbClr val="2BA894"/>
                </a:solidFill>
                <a:effectLst/>
                <a:latin typeface="Aptos" panose="020B0004020202020204" pitchFamily="34" charset="0"/>
                <a:ea typeface="Aptos" panose="020B0004020202020204" pitchFamily="34" charset="0"/>
                <a:cs typeface="Aptos" panose="020B0004020202020204" pitchFamily="34" charset="0"/>
              </a:rPr>
              <a:t>Obstacles identifiés</a:t>
            </a:r>
            <a:endParaRPr lang="en-US" dirty="0"/>
          </a:p>
        </p:txBody>
      </p:sp>
      <p:sp>
        <p:nvSpPr>
          <p:cNvPr id="11" name="TextBox 10">
            <a:extLst>
              <a:ext uri="{FF2B5EF4-FFF2-40B4-BE49-F238E27FC236}">
                <a16:creationId xmlns:a16="http://schemas.microsoft.com/office/drawing/2014/main" id="{75963C2C-9E79-18C0-7569-E86F4418D134}"/>
              </a:ext>
            </a:extLst>
          </p:cNvPr>
          <p:cNvSpPr txBox="1"/>
          <p:nvPr/>
        </p:nvSpPr>
        <p:spPr>
          <a:xfrm>
            <a:off x="5052060" y="1173866"/>
            <a:ext cx="4572000" cy="646331"/>
          </a:xfrm>
          <a:prstGeom prst="rect">
            <a:avLst/>
          </a:prstGeom>
          <a:noFill/>
        </p:spPr>
        <p:txBody>
          <a:bodyPr wrap="square">
            <a:spAutoFit/>
          </a:bodyPr>
          <a:lstStyle/>
          <a:p>
            <a:r>
              <a:rPr lang="fr-FR" b="1" kern="0" dirty="0">
                <a:solidFill>
                  <a:srgbClr val="2BA894"/>
                </a:solidFill>
                <a:latin typeface="Aptos" panose="020B0004020202020204" pitchFamily="34" charset="0"/>
                <a:ea typeface="Aptos" panose="020B0004020202020204" pitchFamily="34" charset="0"/>
                <a:cs typeface="Aptos" panose="020B0004020202020204" pitchFamily="34" charset="0"/>
              </a:rPr>
              <a:t>6. </a:t>
            </a:r>
            <a:r>
              <a:rPr lang="fr-FR" sz="1800" b="1" kern="0" dirty="0">
                <a:solidFill>
                  <a:srgbClr val="2BA894"/>
                </a:solidFill>
                <a:effectLst/>
                <a:latin typeface="Aptos" panose="020B0004020202020204" pitchFamily="34" charset="0"/>
                <a:ea typeface="Aptos" panose="020B0004020202020204" pitchFamily="34" charset="0"/>
                <a:cs typeface="Aptos" panose="020B0004020202020204" pitchFamily="34" charset="0"/>
              </a:rPr>
              <a:t>Facteurs favorisant les interactions positives</a:t>
            </a:r>
            <a:endParaRPr lang="en-US" dirty="0"/>
          </a:p>
        </p:txBody>
      </p:sp>
      <p:sp>
        <p:nvSpPr>
          <p:cNvPr id="12" name="Rectangle 5">
            <a:extLst>
              <a:ext uri="{FF2B5EF4-FFF2-40B4-BE49-F238E27FC236}">
                <a16:creationId xmlns:a16="http://schemas.microsoft.com/office/drawing/2014/main" id="{7592B5E3-DBDD-0A0B-D6F7-D851CDABA043}"/>
              </a:ext>
            </a:extLst>
          </p:cNvPr>
          <p:cNvSpPr>
            <a:spLocks noChangeArrowheads="1"/>
          </p:cNvSpPr>
          <p:nvPr/>
        </p:nvSpPr>
        <p:spPr bwMode="auto">
          <a:xfrm>
            <a:off x="34290" y="1828262"/>
            <a:ext cx="4343400" cy="3899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28600" indent="-228600" fontAlgn="base">
              <a:lnSpc>
                <a:spcPct val="115000"/>
              </a:lnSpc>
              <a:spcBef>
                <a:spcPct val="0"/>
              </a:spcBef>
              <a:spcAft>
                <a:spcPct val="0"/>
              </a:spcAft>
              <a:buClr>
                <a:srgbClr val="C00000"/>
              </a:buClr>
              <a:buFont typeface="Arial" panose="020B0604020202020204" pitchFamily="34" charset="0"/>
              <a:buChar char="•"/>
              <a:tabLst>
                <a:tab pos="0" algn="l"/>
              </a:tabLst>
            </a:pPr>
            <a:r>
              <a:rPr lang="fr-FR" altLang="en-US" b="1" spc="-1" dirty="0">
                <a:solidFill>
                  <a:srgbClr val="000000"/>
                </a:solidFill>
                <a:latin typeface="Aptos"/>
                <a:ea typeface="Calibri"/>
              </a:rPr>
              <a:t>Manque d’occasions </a:t>
            </a:r>
            <a:r>
              <a:rPr lang="fr-FR" altLang="en-US" spc="-1" dirty="0">
                <a:solidFill>
                  <a:srgbClr val="000000"/>
                </a:solidFill>
                <a:latin typeface="Aptos"/>
                <a:ea typeface="Calibri"/>
              </a:rPr>
              <a:t>structurées de rencontre </a:t>
            </a:r>
            <a:endParaRPr lang="fr-FR" altLang="en-US" spc="-1">
              <a:solidFill>
                <a:srgbClr val="000000"/>
              </a:solidFill>
              <a:latin typeface="Aptos"/>
              <a:ea typeface="Calibri"/>
            </a:endParaRPr>
          </a:p>
          <a:p>
            <a:pPr marL="228600" indent="-228600" fontAlgn="base">
              <a:lnSpc>
                <a:spcPct val="115000"/>
              </a:lnSpc>
              <a:spcBef>
                <a:spcPct val="0"/>
              </a:spcBef>
              <a:spcAft>
                <a:spcPct val="0"/>
              </a:spcAft>
              <a:buClr>
                <a:srgbClr val="C00000"/>
              </a:buClr>
              <a:buFont typeface="Arial" panose="020B0604020202020204" pitchFamily="34" charset="0"/>
              <a:buChar char="•"/>
              <a:tabLst>
                <a:tab pos="0" algn="l"/>
              </a:tabLst>
            </a:pPr>
            <a:r>
              <a:rPr lang="fr-FR" altLang="en-US" spc="-1" dirty="0">
                <a:solidFill>
                  <a:srgbClr val="000000"/>
                </a:solidFill>
                <a:latin typeface="Aptos"/>
                <a:ea typeface="Calibri"/>
              </a:rPr>
              <a:t>Présence de </a:t>
            </a:r>
            <a:r>
              <a:rPr lang="fr-FR" altLang="en-US" b="1" spc="-1" dirty="0">
                <a:solidFill>
                  <a:srgbClr val="000000"/>
                </a:solidFill>
                <a:latin typeface="Aptos"/>
                <a:ea typeface="Calibri"/>
              </a:rPr>
              <a:t>préjugés et stéréotypes </a:t>
            </a:r>
            <a:endParaRPr lang="fr-FR" altLang="en-US" b="1" spc="-1">
              <a:solidFill>
                <a:srgbClr val="000000"/>
              </a:solidFill>
              <a:latin typeface="Aptos"/>
              <a:ea typeface="Calibri"/>
            </a:endParaRPr>
          </a:p>
          <a:p>
            <a:pPr marL="228600" indent="-228600" fontAlgn="base">
              <a:lnSpc>
                <a:spcPct val="115000"/>
              </a:lnSpc>
              <a:spcBef>
                <a:spcPct val="0"/>
              </a:spcBef>
              <a:spcAft>
                <a:spcPct val="0"/>
              </a:spcAft>
              <a:buClr>
                <a:srgbClr val="C00000"/>
              </a:buClr>
              <a:buFont typeface="Arial" panose="020B0604020202020204" pitchFamily="34" charset="0"/>
              <a:buChar char="•"/>
              <a:tabLst>
                <a:tab pos="0" algn="l"/>
              </a:tabLst>
            </a:pPr>
            <a:r>
              <a:rPr lang="fr-FR" altLang="en-US" spc="-1" dirty="0">
                <a:solidFill>
                  <a:srgbClr val="000000"/>
                </a:solidFill>
                <a:latin typeface="Aptos"/>
                <a:ea typeface="Calibri"/>
              </a:rPr>
              <a:t>Barrières linguistiques </a:t>
            </a:r>
            <a:endParaRPr lang="fr-FR" altLang="en-US" spc="-1">
              <a:solidFill>
                <a:srgbClr val="000000"/>
              </a:solidFill>
              <a:latin typeface="Aptos"/>
              <a:ea typeface="Calibri"/>
            </a:endParaRPr>
          </a:p>
          <a:p>
            <a:pPr marL="228600" indent="-228600" fontAlgn="base">
              <a:lnSpc>
                <a:spcPct val="115000"/>
              </a:lnSpc>
              <a:spcBef>
                <a:spcPct val="0"/>
              </a:spcBef>
              <a:spcAft>
                <a:spcPct val="0"/>
              </a:spcAft>
              <a:buClr>
                <a:srgbClr val="C00000"/>
              </a:buClr>
              <a:buFont typeface="Arial" panose="020B0604020202020204" pitchFamily="34" charset="0"/>
              <a:buChar char="•"/>
              <a:tabLst>
                <a:tab pos="0" algn="l"/>
              </a:tabLst>
            </a:pPr>
            <a:r>
              <a:rPr lang="fr-FR" altLang="en-US" spc="-1" dirty="0">
                <a:solidFill>
                  <a:srgbClr val="000000"/>
                </a:solidFill>
                <a:latin typeface="Aptos"/>
                <a:ea typeface="Calibri"/>
              </a:rPr>
              <a:t>Distance géographique entre communautés </a:t>
            </a:r>
            <a:endParaRPr lang="fr-FR" altLang="en-US" spc="-1">
              <a:solidFill>
                <a:srgbClr val="000000"/>
              </a:solidFill>
              <a:latin typeface="Aptos"/>
              <a:ea typeface="Calibri"/>
            </a:endParaRPr>
          </a:p>
          <a:p>
            <a:pPr marL="228600" indent="-228600" fontAlgn="base">
              <a:lnSpc>
                <a:spcPct val="115000"/>
              </a:lnSpc>
              <a:spcBef>
                <a:spcPct val="0"/>
              </a:spcBef>
              <a:spcAft>
                <a:spcPct val="0"/>
              </a:spcAft>
              <a:buClr>
                <a:srgbClr val="C00000"/>
              </a:buClr>
              <a:buFont typeface="Arial" panose="020B0604020202020204" pitchFamily="34" charset="0"/>
              <a:buChar char="•"/>
              <a:tabLst>
                <a:tab pos="0" algn="l"/>
              </a:tabLst>
            </a:pPr>
            <a:r>
              <a:rPr lang="fr-FR" altLang="en-US" spc="-1" dirty="0">
                <a:solidFill>
                  <a:srgbClr val="000000"/>
                </a:solidFill>
                <a:latin typeface="Aptos"/>
                <a:ea typeface="Calibri"/>
              </a:rPr>
              <a:t>Contraintes institutionnelles et politiques </a:t>
            </a:r>
            <a:endParaRPr lang="fr-FR" altLang="en-US" spc="-1">
              <a:solidFill>
                <a:srgbClr val="000000"/>
              </a:solidFill>
              <a:latin typeface="Aptos"/>
              <a:ea typeface="Calibri"/>
            </a:endParaRPr>
          </a:p>
          <a:p>
            <a:pPr marL="228600" indent="-228600" fontAlgn="base">
              <a:lnSpc>
                <a:spcPct val="115000"/>
              </a:lnSpc>
              <a:spcBef>
                <a:spcPct val="0"/>
              </a:spcBef>
              <a:spcAft>
                <a:spcPct val="0"/>
              </a:spcAft>
              <a:buClr>
                <a:srgbClr val="C00000"/>
              </a:buClr>
              <a:buFont typeface="Arial" panose="020B0604020202020204" pitchFamily="34" charset="0"/>
              <a:buChar char="•"/>
              <a:tabLst>
                <a:tab pos="0" algn="l"/>
              </a:tabLst>
            </a:pPr>
            <a:r>
              <a:rPr lang="fr-FR" altLang="en-US" spc="-1" dirty="0">
                <a:solidFill>
                  <a:srgbClr val="000000"/>
                </a:solidFill>
                <a:latin typeface="Aptos"/>
                <a:ea typeface="Calibri"/>
              </a:rPr>
              <a:t>Obstacles principalement </a:t>
            </a:r>
            <a:r>
              <a:rPr lang="fr-FR" altLang="en-US" b="1" spc="-1" dirty="0">
                <a:solidFill>
                  <a:srgbClr val="000000"/>
                </a:solidFill>
                <a:latin typeface="Aptos"/>
                <a:ea typeface="Calibri"/>
              </a:rPr>
              <a:t>structurels et systémiques </a:t>
            </a:r>
            <a:endParaRPr lang="fr-FR" altLang="en-US" b="1" spc="-1">
              <a:solidFill>
                <a:srgbClr val="000000"/>
              </a:solidFill>
              <a:latin typeface="Aptos"/>
              <a:ea typeface="Calibri"/>
            </a:endParaRPr>
          </a:p>
          <a:p>
            <a:pPr marL="228600" indent="-228600" fontAlgn="base">
              <a:lnSpc>
                <a:spcPct val="115000"/>
              </a:lnSpc>
              <a:spcBef>
                <a:spcPct val="0"/>
              </a:spcBef>
              <a:spcAft>
                <a:spcPct val="0"/>
              </a:spcAft>
              <a:buClr>
                <a:srgbClr val="C00000"/>
              </a:buClr>
              <a:buFont typeface="Arial" panose="020B0604020202020204" pitchFamily="34" charset="0"/>
              <a:buChar char="•"/>
              <a:tabLst>
                <a:tab pos="0" algn="l"/>
              </a:tabLst>
            </a:pPr>
            <a:r>
              <a:rPr lang="fr-FR" altLang="en-US" spc="-1" dirty="0">
                <a:solidFill>
                  <a:srgbClr val="000000"/>
                </a:solidFill>
                <a:latin typeface="Aptos"/>
                <a:ea typeface="Calibri"/>
              </a:rPr>
              <a:t>Influence de l’héritage colonial et des dynamiques institutionnelles </a:t>
            </a:r>
            <a:endParaRPr lang="fr-FR" altLang="en-US" spc="-1">
              <a:solidFill>
                <a:srgbClr val="000000"/>
              </a:solidFill>
              <a:latin typeface="Aptos"/>
              <a:ea typeface="Calibri"/>
            </a:endParaRPr>
          </a:p>
        </p:txBody>
      </p:sp>
      <p:sp>
        <p:nvSpPr>
          <p:cNvPr id="13" name="Rectangle 6">
            <a:extLst>
              <a:ext uri="{FF2B5EF4-FFF2-40B4-BE49-F238E27FC236}">
                <a16:creationId xmlns:a16="http://schemas.microsoft.com/office/drawing/2014/main" id="{8D1B17DF-8295-658E-BEED-5291E53B2A6E}"/>
              </a:ext>
            </a:extLst>
          </p:cNvPr>
          <p:cNvSpPr>
            <a:spLocks noChangeArrowheads="1"/>
          </p:cNvSpPr>
          <p:nvPr/>
        </p:nvSpPr>
        <p:spPr bwMode="auto">
          <a:xfrm>
            <a:off x="5052060" y="2104671"/>
            <a:ext cx="3886200" cy="3262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28600" marR="0" lvl="0" indent="-228600" fontAlgn="base">
              <a:lnSpc>
                <a:spcPct val="115000"/>
              </a:lnSpc>
              <a:spcBef>
                <a:spcPct val="0"/>
              </a:spcBef>
              <a:spcAft>
                <a:spcPct val="0"/>
              </a:spcAft>
              <a:buClr>
                <a:srgbClr val="C00000"/>
              </a:buClr>
              <a:buSzTx/>
              <a:buFont typeface="Arial" panose="020B0604020202020204" pitchFamily="34" charset="0"/>
              <a:buChar char="•"/>
              <a:tabLst>
                <a:tab pos="0" algn="l"/>
              </a:tabLst>
            </a:pPr>
            <a:r>
              <a:rPr lang="fr-FR" altLang="en-US" spc="-1" dirty="0">
                <a:solidFill>
                  <a:srgbClr val="000000"/>
                </a:solidFill>
                <a:latin typeface="Aptos"/>
                <a:ea typeface="Calibri"/>
              </a:rPr>
              <a:t>Activités culturelles immersives </a:t>
            </a:r>
            <a:endParaRPr lang="fr-FR" altLang="en-US" spc="-1">
              <a:solidFill>
                <a:srgbClr val="000000"/>
              </a:solidFill>
              <a:latin typeface="Aptos"/>
              <a:ea typeface="Calibri"/>
            </a:endParaRPr>
          </a:p>
          <a:p>
            <a:pPr marL="228600" marR="0" lvl="0" indent="-228600" fontAlgn="base">
              <a:lnSpc>
                <a:spcPct val="115000"/>
              </a:lnSpc>
              <a:spcBef>
                <a:spcPct val="0"/>
              </a:spcBef>
              <a:spcAft>
                <a:spcPct val="0"/>
              </a:spcAft>
              <a:buClr>
                <a:srgbClr val="C00000"/>
              </a:buClr>
              <a:buSzTx/>
              <a:buFont typeface="Arial" panose="020B0604020202020204" pitchFamily="34" charset="0"/>
              <a:buChar char="•"/>
              <a:tabLst>
                <a:tab pos="0" algn="l"/>
              </a:tabLst>
            </a:pPr>
            <a:r>
              <a:rPr lang="fr-FR" altLang="en-US" spc="-1" dirty="0">
                <a:solidFill>
                  <a:srgbClr val="000000"/>
                </a:solidFill>
                <a:latin typeface="Aptos"/>
                <a:ea typeface="Calibri"/>
              </a:rPr>
              <a:t>Projets artistiques collaboratifs </a:t>
            </a:r>
            <a:endParaRPr lang="fr-FR" altLang="en-US" spc="-1">
              <a:solidFill>
                <a:srgbClr val="000000"/>
              </a:solidFill>
              <a:latin typeface="Aptos"/>
              <a:ea typeface="Calibri"/>
            </a:endParaRPr>
          </a:p>
          <a:p>
            <a:pPr marL="228600" marR="0" lvl="0" indent="-228600" fontAlgn="base">
              <a:lnSpc>
                <a:spcPct val="115000"/>
              </a:lnSpc>
              <a:spcBef>
                <a:spcPct val="0"/>
              </a:spcBef>
              <a:spcAft>
                <a:spcPct val="0"/>
              </a:spcAft>
              <a:buClr>
                <a:srgbClr val="C00000"/>
              </a:buClr>
              <a:buSzTx/>
              <a:buFont typeface="Arial" panose="020B0604020202020204" pitchFamily="34" charset="0"/>
              <a:buChar char="•"/>
              <a:tabLst>
                <a:tab pos="0" algn="l"/>
              </a:tabLst>
            </a:pPr>
            <a:r>
              <a:rPr lang="fr-FR" altLang="en-US" spc="-1" dirty="0">
                <a:solidFill>
                  <a:srgbClr val="000000"/>
                </a:solidFill>
                <a:latin typeface="Aptos"/>
                <a:ea typeface="Calibri"/>
              </a:rPr>
              <a:t>Dialogues communautaires structurés </a:t>
            </a:r>
            <a:endParaRPr lang="fr-FR" altLang="en-US" spc="-1">
              <a:solidFill>
                <a:srgbClr val="000000"/>
              </a:solidFill>
              <a:latin typeface="Aptos"/>
              <a:ea typeface="Calibri"/>
            </a:endParaRPr>
          </a:p>
          <a:p>
            <a:pPr marL="228600" marR="0" lvl="0" indent="-228600" fontAlgn="base">
              <a:lnSpc>
                <a:spcPct val="115000"/>
              </a:lnSpc>
              <a:spcBef>
                <a:spcPct val="0"/>
              </a:spcBef>
              <a:spcAft>
                <a:spcPct val="0"/>
              </a:spcAft>
              <a:buClr>
                <a:srgbClr val="C00000"/>
              </a:buClr>
              <a:buSzTx/>
              <a:buFont typeface="Arial" panose="020B0604020202020204" pitchFamily="34" charset="0"/>
              <a:buChar char="•"/>
              <a:tabLst>
                <a:tab pos="0" algn="l"/>
              </a:tabLst>
            </a:pPr>
            <a:r>
              <a:rPr lang="fr-FR" altLang="en-US" spc="-1" dirty="0">
                <a:solidFill>
                  <a:srgbClr val="000000"/>
                </a:solidFill>
                <a:latin typeface="Aptos"/>
                <a:ea typeface="Calibri"/>
              </a:rPr>
              <a:t>Initiatives jeunesse </a:t>
            </a:r>
            <a:endParaRPr lang="fr-FR" altLang="en-US" spc="-1">
              <a:solidFill>
                <a:srgbClr val="000000"/>
              </a:solidFill>
              <a:latin typeface="Aptos"/>
              <a:ea typeface="Calibri"/>
            </a:endParaRPr>
          </a:p>
          <a:p>
            <a:pPr marL="228600" marR="0" lvl="0" indent="-228600" fontAlgn="base">
              <a:lnSpc>
                <a:spcPct val="115000"/>
              </a:lnSpc>
              <a:spcBef>
                <a:spcPct val="0"/>
              </a:spcBef>
              <a:spcAft>
                <a:spcPct val="0"/>
              </a:spcAft>
              <a:buClr>
                <a:srgbClr val="C00000"/>
              </a:buClr>
              <a:buSzTx/>
              <a:buFont typeface="Arial" panose="020B0604020202020204" pitchFamily="34" charset="0"/>
              <a:buChar char="•"/>
              <a:tabLst>
                <a:tab pos="0" algn="l"/>
              </a:tabLst>
            </a:pPr>
            <a:r>
              <a:rPr lang="fr-FR" altLang="en-US" spc="-1" dirty="0">
                <a:solidFill>
                  <a:srgbClr val="000000"/>
                </a:solidFill>
                <a:latin typeface="Aptos"/>
                <a:ea typeface="Calibri"/>
              </a:rPr>
              <a:t>Implication des aînés et détenteurs de savoirs </a:t>
            </a:r>
            <a:endParaRPr lang="fr-FR" altLang="en-US" spc="-1">
              <a:solidFill>
                <a:srgbClr val="000000"/>
              </a:solidFill>
              <a:latin typeface="Aptos"/>
              <a:ea typeface="Calibri"/>
            </a:endParaRPr>
          </a:p>
          <a:p>
            <a:pPr marL="228600" marR="0" lvl="0" indent="-228600" fontAlgn="base">
              <a:lnSpc>
                <a:spcPct val="115000"/>
              </a:lnSpc>
              <a:spcBef>
                <a:spcPct val="0"/>
              </a:spcBef>
              <a:spcAft>
                <a:spcPct val="0"/>
              </a:spcAft>
              <a:buClr>
                <a:srgbClr val="C00000"/>
              </a:buClr>
              <a:buSzTx/>
              <a:buFont typeface="Arial" panose="020B0604020202020204" pitchFamily="34" charset="0"/>
              <a:buChar char="•"/>
              <a:tabLst>
                <a:tab pos="0" algn="l"/>
              </a:tabLst>
            </a:pPr>
            <a:r>
              <a:rPr lang="fr-FR" altLang="en-US" spc="-1" dirty="0">
                <a:solidFill>
                  <a:srgbClr val="000000"/>
                </a:solidFill>
                <a:latin typeface="Aptos"/>
                <a:ea typeface="Calibri"/>
              </a:rPr>
              <a:t>Importance d’espaces sécuritaires </a:t>
            </a:r>
            <a:endParaRPr lang="fr-FR" altLang="en-US" spc="-1">
              <a:solidFill>
                <a:srgbClr val="000000"/>
              </a:solidFill>
              <a:latin typeface="Aptos"/>
              <a:ea typeface="Calibri"/>
            </a:endParaRPr>
          </a:p>
          <a:p>
            <a:pPr marL="228600" marR="0" lvl="0" indent="-228600" fontAlgn="base">
              <a:lnSpc>
                <a:spcPct val="115000"/>
              </a:lnSpc>
              <a:spcBef>
                <a:spcPct val="0"/>
              </a:spcBef>
              <a:spcAft>
                <a:spcPct val="0"/>
              </a:spcAft>
              <a:buClr>
                <a:srgbClr val="C00000"/>
              </a:buClr>
              <a:buSzTx/>
              <a:buFont typeface="Arial" panose="020B0604020202020204" pitchFamily="34" charset="0"/>
              <a:buChar char="•"/>
              <a:tabLst>
                <a:tab pos="0" algn="l"/>
              </a:tabLst>
            </a:pPr>
            <a:r>
              <a:rPr lang="fr-FR" altLang="en-US" spc="-1" dirty="0">
                <a:solidFill>
                  <a:srgbClr val="000000"/>
                </a:solidFill>
                <a:latin typeface="Aptos"/>
                <a:ea typeface="Calibri"/>
              </a:rPr>
              <a:t>Impact fort des expériences directes et du partage d’histoires </a:t>
            </a:r>
            <a:endParaRPr lang="fr-FR" altLang="en-US" spc="-1">
              <a:solidFill>
                <a:srgbClr val="000000"/>
              </a:solidFill>
              <a:latin typeface="Aptos"/>
              <a:ea typeface="Calibri"/>
            </a:endParaRPr>
          </a:p>
        </p:txBody>
      </p:sp>
      <p:sp>
        <p:nvSpPr>
          <p:cNvPr id="2" name="Text Box 2">
            <a:extLst>
              <a:ext uri="{FF2B5EF4-FFF2-40B4-BE49-F238E27FC236}">
                <a16:creationId xmlns:a16="http://schemas.microsoft.com/office/drawing/2014/main" id="{DC955661-2C73-7E6E-309F-9818FA174D74}"/>
              </a:ext>
            </a:extLst>
          </p:cNvPr>
          <p:cNvSpPr txBox="1">
            <a:spLocks noChangeArrowheads="1"/>
          </p:cNvSpPr>
          <p:nvPr/>
        </p:nvSpPr>
        <p:spPr bwMode="auto">
          <a:xfrm>
            <a:off x="331470" y="5684134"/>
            <a:ext cx="8481060" cy="1173866"/>
          </a:xfrm>
          <a:prstGeom prst="rect">
            <a:avLst/>
          </a:prstGeom>
          <a:solidFill>
            <a:schemeClr val="bg2"/>
          </a:solidFill>
          <a:ln w="9525">
            <a:solidFill>
              <a:srgbClr val="000000"/>
            </a:solidFill>
            <a:miter lim="800000"/>
            <a:headEnd/>
            <a:tailEnd/>
          </a:ln>
        </p:spPr>
        <p:txBody>
          <a:bodyPr rot="0" vert="horz" wrap="square" lIns="91440" tIns="45720" rIns="91440" bIns="45720" anchor="t" anchorCtr="0">
            <a:noAutofit/>
          </a:bodyPr>
          <a:lstStyle/>
          <a:p>
            <a:pPr algn="ctr">
              <a:lnSpc>
                <a:spcPct val="115000"/>
              </a:lnSpc>
              <a:buNone/>
            </a:pPr>
            <a:r>
              <a:rPr lang="fr-FR" sz="1400" b="1" kern="100">
                <a:solidFill>
                  <a:srgbClr val="2BA894"/>
                </a:solidFill>
                <a:effectLst/>
                <a:latin typeface="Aptos" panose="020B0004020202020204" pitchFamily="34" charset="0"/>
                <a:ea typeface="Aptos" panose="020B0004020202020204" pitchFamily="34" charset="0"/>
                <a:cs typeface="Arial" panose="020B0604020202020204" pitchFamily="34" charset="0"/>
              </a:rPr>
              <a:t>Citation 3 – La nature encore limitée des relations</a:t>
            </a:r>
            <a:endParaRPr lang="en-US" sz="1400" kern="100">
              <a:effectLst/>
              <a:latin typeface="Aptos" panose="020B0004020202020204" pitchFamily="34" charset="0"/>
              <a:ea typeface="Aptos" panose="020B0004020202020204" pitchFamily="34" charset="0"/>
              <a:cs typeface="Arial" panose="020B0604020202020204" pitchFamily="34" charset="0"/>
            </a:endParaRPr>
          </a:p>
          <a:p>
            <a:pPr algn="just">
              <a:lnSpc>
                <a:spcPct val="115000"/>
              </a:lnSpc>
              <a:buNone/>
            </a:pPr>
            <a:r>
              <a:rPr lang="fr-FR" sz="1400" i="1" kern="100">
                <a:effectLst/>
                <a:latin typeface="Aptos" panose="020B0004020202020204" pitchFamily="34" charset="0"/>
                <a:ea typeface="Aptos" panose="020B0004020202020204" pitchFamily="34" charset="0"/>
                <a:cs typeface="Arial" panose="020B0604020202020204" pitchFamily="34" charset="0"/>
              </a:rPr>
              <a:t>« Les interactions existent, mais elles restent surtout dans des contextes institutionnels : les écoles, les organismes communautaires, parfois le travail. Les relations personnelles entre les deux communautés sont encore assez rares. »</a:t>
            </a:r>
            <a:endParaRPr lang="en-US" sz="1400" kern="10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20220794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17AF42-1D60-31F3-2AD7-C8B3BAB7E1B2}"/>
            </a:ext>
          </a:extLst>
        </p:cNvPr>
        <p:cNvGrpSpPr/>
        <p:nvPr/>
      </p:nvGrpSpPr>
      <p:grpSpPr>
        <a:xfrm>
          <a:off x="0" y="0"/>
          <a:ext cx="0" cy="0"/>
          <a:chOff x="0" y="0"/>
          <a:chExt cx="0" cy="0"/>
        </a:xfrm>
      </p:grpSpPr>
      <p:sp>
        <p:nvSpPr>
          <p:cNvPr id="178" name="PlaceHolder 1">
            <a:extLst>
              <a:ext uri="{FF2B5EF4-FFF2-40B4-BE49-F238E27FC236}">
                <a16:creationId xmlns:a16="http://schemas.microsoft.com/office/drawing/2014/main" id="{E204DF5A-DE39-3B24-2068-7CB57D5B7681}"/>
              </a:ext>
            </a:extLst>
          </p:cNvPr>
          <p:cNvSpPr>
            <a:spLocks noGrp="1"/>
          </p:cNvSpPr>
          <p:nvPr>
            <p:ph type="title"/>
          </p:nvPr>
        </p:nvSpPr>
        <p:spPr>
          <a:xfrm>
            <a:off x="1257480" y="417600"/>
            <a:ext cx="7885800" cy="381600"/>
          </a:xfrm>
          <a:prstGeom prst="rect">
            <a:avLst/>
          </a:prstGeom>
          <a:noFill/>
          <a:ln w="0">
            <a:noFill/>
          </a:ln>
        </p:spPr>
        <p:txBody>
          <a:bodyPr lIns="90000" tIns="45000" rIns="90000" bIns="45000" anchor="ctr">
            <a:noAutofit/>
          </a:bodyPr>
          <a:lstStyle/>
          <a:p>
            <a:pPr indent="0">
              <a:lnSpc>
                <a:spcPct val="90000"/>
              </a:lnSpc>
              <a:buNone/>
              <a:tabLst>
                <a:tab pos="0" algn="l"/>
              </a:tabLst>
            </a:pPr>
            <a:r>
              <a:rPr lang="es-419" sz="2400" b="1" strike="noStrike" cap="all" spc="-38" dirty="0">
                <a:solidFill>
                  <a:srgbClr val="E73E1B"/>
                </a:solidFill>
                <a:latin typeface="Franklin Gothic Demi"/>
                <a:ea typeface="DejaVu Sans"/>
              </a:rPr>
              <a:t>1. </a:t>
            </a:r>
            <a:r>
              <a:rPr lang="fr-CA" sz="2400" b="1" strike="noStrike" cap="all" spc="-38" noProof="0">
                <a:solidFill>
                  <a:srgbClr val="E73E1B"/>
                </a:solidFill>
                <a:latin typeface="Franklin Gothic Demi"/>
                <a:ea typeface="DejaVu Sans"/>
              </a:rPr>
              <a:t>Tendances structurantes des entrevues</a:t>
            </a:r>
            <a:endParaRPr lang="fr-FR" sz="2400" b="0" strike="noStrike" spc="-1" dirty="0">
              <a:solidFill>
                <a:srgbClr val="000000"/>
              </a:solidFill>
              <a:latin typeface="Arial"/>
            </a:endParaRPr>
          </a:p>
        </p:txBody>
      </p:sp>
      <p:sp>
        <p:nvSpPr>
          <p:cNvPr id="180" name="PlaceHolder 3">
            <a:extLst>
              <a:ext uri="{FF2B5EF4-FFF2-40B4-BE49-F238E27FC236}">
                <a16:creationId xmlns:a16="http://schemas.microsoft.com/office/drawing/2014/main" id="{18713BC4-D003-AF8B-3100-A990C2EA2761}"/>
              </a:ext>
            </a:extLst>
          </p:cNvPr>
          <p:cNvSpPr>
            <a:spLocks noGrp="1"/>
          </p:cNvSpPr>
          <p:nvPr>
            <p:ph type="sldNum" idx="4"/>
          </p:nvPr>
        </p:nvSpPr>
        <p:spPr>
          <a:xfrm>
            <a:off x="7086600" y="6356520"/>
            <a:ext cx="2056320" cy="36396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CA" sz="900" b="0" strike="noStrike" spc="-1">
                <a:solidFill>
                  <a:srgbClr val="FFFFFF"/>
                </a:solidFill>
                <a:latin typeface="Arial"/>
                <a:ea typeface="DejaVu Sans"/>
              </a:defRPr>
            </a:lvl1pPr>
          </a:lstStyle>
          <a:p>
            <a:pPr indent="0" algn="r">
              <a:lnSpc>
                <a:spcPct val="100000"/>
              </a:lnSpc>
              <a:buNone/>
              <a:tabLst>
                <a:tab pos="0" algn="l"/>
              </a:tabLst>
            </a:pPr>
            <a:fld id="{2BD1A716-CB7C-46D6-843C-8972FE4759E9}" type="slidenum">
              <a:rPr lang="en-CA" sz="900" b="0" strike="noStrike" spc="-1">
                <a:solidFill>
                  <a:srgbClr val="FFFFFF"/>
                </a:solidFill>
                <a:latin typeface="Arial"/>
                <a:ea typeface="DejaVu Sans"/>
              </a:rPr>
              <a:t>8</a:t>
            </a:fld>
            <a:endParaRPr lang="fr-FR" sz="900" b="0" strike="noStrike" spc="-1">
              <a:solidFill>
                <a:srgbClr val="000000"/>
              </a:solidFill>
              <a:latin typeface="Times New Roman"/>
            </a:endParaRPr>
          </a:p>
        </p:txBody>
      </p:sp>
      <p:sp>
        <p:nvSpPr>
          <p:cNvPr id="9" name="TextBox 8">
            <a:extLst>
              <a:ext uri="{FF2B5EF4-FFF2-40B4-BE49-F238E27FC236}">
                <a16:creationId xmlns:a16="http://schemas.microsoft.com/office/drawing/2014/main" id="{E3FE6CC9-D5D3-5B0A-113D-001F9E55FDA7}"/>
              </a:ext>
            </a:extLst>
          </p:cNvPr>
          <p:cNvSpPr txBox="1"/>
          <p:nvPr/>
        </p:nvSpPr>
        <p:spPr>
          <a:xfrm>
            <a:off x="205740" y="1289804"/>
            <a:ext cx="4000500" cy="369332"/>
          </a:xfrm>
          <a:prstGeom prst="rect">
            <a:avLst/>
          </a:prstGeom>
          <a:noFill/>
        </p:spPr>
        <p:txBody>
          <a:bodyPr wrap="square">
            <a:spAutoFit/>
          </a:bodyPr>
          <a:lstStyle/>
          <a:p>
            <a:r>
              <a:rPr lang="fr-FR" sz="1800" b="1" kern="0" dirty="0">
                <a:solidFill>
                  <a:srgbClr val="2BA894"/>
                </a:solidFill>
                <a:effectLst/>
                <a:latin typeface="Aptos" panose="020B0004020202020204" pitchFamily="34" charset="0"/>
                <a:ea typeface="Aptos" panose="020B0004020202020204" pitchFamily="34" charset="0"/>
                <a:cs typeface="Aptos" panose="020B0004020202020204" pitchFamily="34" charset="0"/>
              </a:rPr>
              <a:t>7. Rôle des différents organismes</a:t>
            </a:r>
            <a:endParaRPr lang="en-US" dirty="0"/>
          </a:p>
        </p:txBody>
      </p:sp>
      <p:sp>
        <p:nvSpPr>
          <p:cNvPr id="11" name="TextBox 10">
            <a:extLst>
              <a:ext uri="{FF2B5EF4-FFF2-40B4-BE49-F238E27FC236}">
                <a16:creationId xmlns:a16="http://schemas.microsoft.com/office/drawing/2014/main" id="{15E69393-8924-B5A0-214D-0242D37FF575}"/>
              </a:ext>
            </a:extLst>
          </p:cNvPr>
          <p:cNvSpPr txBox="1"/>
          <p:nvPr/>
        </p:nvSpPr>
        <p:spPr>
          <a:xfrm>
            <a:off x="5052060" y="1173866"/>
            <a:ext cx="4572000" cy="369332"/>
          </a:xfrm>
          <a:prstGeom prst="rect">
            <a:avLst/>
          </a:prstGeom>
          <a:noFill/>
        </p:spPr>
        <p:txBody>
          <a:bodyPr wrap="square">
            <a:spAutoFit/>
          </a:bodyPr>
          <a:lstStyle/>
          <a:p>
            <a:r>
              <a:rPr lang="fr-FR" sz="1800" b="1" kern="0" dirty="0">
                <a:solidFill>
                  <a:srgbClr val="2BA894"/>
                </a:solidFill>
                <a:effectLst/>
                <a:latin typeface="Aptos" panose="020B0004020202020204" pitchFamily="34" charset="0"/>
                <a:ea typeface="Aptos" panose="020B0004020202020204" pitchFamily="34" charset="0"/>
                <a:cs typeface="Aptos" panose="020B0004020202020204" pitchFamily="34" charset="0"/>
              </a:rPr>
              <a:t>8. Synthèse générale</a:t>
            </a:r>
            <a:endParaRPr lang="en-US" dirty="0"/>
          </a:p>
        </p:txBody>
      </p:sp>
      <p:sp>
        <p:nvSpPr>
          <p:cNvPr id="12" name="Rectangle 5">
            <a:extLst>
              <a:ext uri="{FF2B5EF4-FFF2-40B4-BE49-F238E27FC236}">
                <a16:creationId xmlns:a16="http://schemas.microsoft.com/office/drawing/2014/main" id="{66635769-D33E-89D5-8E01-271E60DB49CD}"/>
              </a:ext>
            </a:extLst>
          </p:cNvPr>
          <p:cNvSpPr>
            <a:spLocks noChangeArrowheads="1"/>
          </p:cNvSpPr>
          <p:nvPr/>
        </p:nvSpPr>
        <p:spPr bwMode="auto">
          <a:xfrm>
            <a:off x="184731" y="1827138"/>
            <a:ext cx="4343400" cy="29789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28600" lvl="0" indent="-228600" algn="just" fontAlgn="base">
              <a:lnSpc>
                <a:spcPct val="115000"/>
              </a:lnSpc>
              <a:spcBef>
                <a:spcPct val="0"/>
              </a:spcBef>
              <a:spcAft>
                <a:spcPct val="0"/>
              </a:spcAft>
              <a:buClr>
                <a:srgbClr val="C00000"/>
              </a:buClr>
              <a:buFont typeface="Arial" panose="020B0604020202020204" pitchFamily="34" charset="0"/>
              <a:buChar char="•"/>
              <a:tabLst>
                <a:tab pos="0" algn="l"/>
              </a:tabLst>
            </a:pPr>
            <a:r>
              <a:rPr lang="fr-CA" sz="1600" spc="-1" noProof="0">
                <a:solidFill>
                  <a:srgbClr val="000000"/>
                </a:solidFill>
                <a:latin typeface="Aptos"/>
                <a:ea typeface="Calibri"/>
              </a:rPr>
              <a:t>Nécessité d’une approche collaborative multi-acteurs </a:t>
            </a:r>
          </a:p>
          <a:p>
            <a:pPr marL="228600" lvl="0" indent="-228600" algn="just" fontAlgn="base">
              <a:lnSpc>
                <a:spcPct val="115000"/>
              </a:lnSpc>
              <a:spcBef>
                <a:spcPct val="0"/>
              </a:spcBef>
              <a:spcAft>
                <a:spcPct val="0"/>
              </a:spcAft>
              <a:buClr>
                <a:srgbClr val="C00000"/>
              </a:buClr>
              <a:buFont typeface="Arial" panose="020B0604020202020204" pitchFamily="34" charset="0"/>
              <a:buChar char="•"/>
              <a:tabLst>
                <a:tab pos="0" algn="l"/>
              </a:tabLst>
            </a:pPr>
            <a:r>
              <a:rPr lang="fr-CA" sz="1600" b="1" spc="-1" noProof="0">
                <a:solidFill>
                  <a:srgbClr val="000000"/>
                </a:solidFill>
                <a:latin typeface="Aptos"/>
                <a:ea typeface="Calibri"/>
              </a:rPr>
              <a:t>Rôle du RIF-SK </a:t>
            </a:r>
            <a:r>
              <a:rPr lang="fr-CA" sz="1600" spc="-1" noProof="0">
                <a:solidFill>
                  <a:srgbClr val="000000"/>
                </a:solidFill>
                <a:latin typeface="Aptos"/>
                <a:ea typeface="Calibri"/>
              </a:rPr>
              <a:t>: coordination et facilitation </a:t>
            </a:r>
          </a:p>
          <a:p>
            <a:pPr marL="228600" lvl="0" indent="-228600" algn="just" fontAlgn="base">
              <a:lnSpc>
                <a:spcPct val="115000"/>
              </a:lnSpc>
              <a:spcBef>
                <a:spcPct val="0"/>
              </a:spcBef>
              <a:spcAft>
                <a:spcPct val="0"/>
              </a:spcAft>
              <a:buClr>
                <a:srgbClr val="C00000"/>
              </a:buClr>
              <a:buFont typeface="Arial" panose="020B0604020202020204" pitchFamily="34" charset="0"/>
              <a:buChar char="•"/>
              <a:tabLst>
                <a:tab pos="0" algn="l"/>
              </a:tabLst>
            </a:pPr>
            <a:r>
              <a:rPr lang="fr-CA" sz="1600" b="1" spc="-1" noProof="0">
                <a:solidFill>
                  <a:srgbClr val="000000"/>
                </a:solidFill>
                <a:latin typeface="Aptos"/>
                <a:ea typeface="Calibri"/>
              </a:rPr>
              <a:t>Rôle des organismes autochtones </a:t>
            </a:r>
            <a:r>
              <a:rPr lang="fr-CA" sz="1600" spc="-1" noProof="0">
                <a:solidFill>
                  <a:srgbClr val="000000"/>
                </a:solidFill>
                <a:latin typeface="Aptos"/>
                <a:ea typeface="Calibri"/>
              </a:rPr>
              <a:t>: légitimité et ancrage culturel </a:t>
            </a:r>
          </a:p>
          <a:p>
            <a:pPr marL="228600" lvl="0" indent="-228600" algn="just" fontAlgn="base">
              <a:lnSpc>
                <a:spcPct val="115000"/>
              </a:lnSpc>
              <a:spcBef>
                <a:spcPct val="0"/>
              </a:spcBef>
              <a:spcAft>
                <a:spcPct val="0"/>
              </a:spcAft>
              <a:buClr>
                <a:srgbClr val="C00000"/>
              </a:buClr>
              <a:buFont typeface="Arial" panose="020B0604020202020204" pitchFamily="34" charset="0"/>
              <a:buChar char="•"/>
              <a:tabLst>
                <a:tab pos="0" algn="l"/>
              </a:tabLst>
            </a:pPr>
            <a:r>
              <a:rPr lang="fr-CA" sz="1600" b="1" spc="-1" noProof="0">
                <a:solidFill>
                  <a:srgbClr val="000000"/>
                </a:solidFill>
                <a:latin typeface="Aptos"/>
                <a:ea typeface="Calibri"/>
              </a:rPr>
              <a:t>Rôle des institutions publiques </a:t>
            </a:r>
            <a:r>
              <a:rPr lang="fr-CA" sz="1600" spc="-1" noProof="0">
                <a:solidFill>
                  <a:srgbClr val="000000"/>
                </a:solidFill>
                <a:latin typeface="Aptos"/>
                <a:ea typeface="Calibri"/>
              </a:rPr>
              <a:t>: financement et réduction des obstacles </a:t>
            </a:r>
          </a:p>
          <a:p>
            <a:pPr marL="228600" lvl="0" indent="-228600" algn="just" fontAlgn="base">
              <a:lnSpc>
                <a:spcPct val="115000"/>
              </a:lnSpc>
              <a:spcBef>
                <a:spcPct val="0"/>
              </a:spcBef>
              <a:spcAft>
                <a:spcPct val="0"/>
              </a:spcAft>
              <a:buClr>
                <a:srgbClr val="C00000"/>
              </a:buClr>
              <a:buFont typeface="Arial" panose="020B0604020202020204" pitchFamily="34" charset="0"/>
              <a:buChar char="•"/>
              <a:tabLst>
                <a:tab pos="0" algn="l"/>
              </a:tabLst>
            </a:pPr>
            <a:r>
              <a:rPr lang="fr-CA" sz="1600" b="1" spc="-1" noProof="0">
                <a:solidFill>
                  <a:srgbClr val="000000"/>
                </a:solidFill>
                <a:latin typeface="Aptos"/>
                <a:ea typeface="Calibri"/>
              </a:rPr>
              <a:t>Rôle des écoles </a:t>
            </a:r>
            <a:r>
              <a:rPr lang="fr-CA" sz="1600" spc="-1" noProof="0">
                <a:solidFill>
                  <a:srgbClr val="000000"/>
                </a:solidFill>
                <a:latin typeface="Aptos"/>
                <a:ea typeface="Calibri"/>
              </a:rPr>
              <a:t>: levier clé à long terme </a:t>
            </a:r>
          </a:p>
          <a:p>
            <a:pPr marL="228600" lvl="0" indent="-228600" algn="just" fontAlgn="base">
              <a:lnSpc>
                <a:spcPct val="115000"/>
              </a:lnSpc>
              <a:spcBef>
                <a:spcPct val="0"/>
              </a:spcBef>
              <a:spcAft>
                <a:spcPct val="0"/>
              </a:spcAft>
              <a:buClr>
                <a:srgbClr val="C00000"/>
              </a:buClr>
              <a:buFont typeface="Arial" panose="020B0604020202020204" pitchFamily="34" charset="0"/>
              <a:buChar char="•"/>
              <a:tabLst>
                <a:tab pos="0" algn="l"/>
              </a:tabLst>
            </a:pPr>
            <a:r>
              <a:rPr lang="fr-CA" sz="1600" spc="-1" noProof="0">
                <a:solidFill>
                  <a:srgbClr val="000000"/>
                </a:solidFill>
                <a:latin typeface="Aptos"/>
                <a:ea typeface="Calibri"/>
              </a:rPr>
              <a:t>Responsabilité </a:t>
            </a:r>
            <a:r>
              <a:rPr lang="fr-CA" sz="1600" b="1" spc="-1" noProof="0">
                <a:solidFill>
                  <a:srgbClr val="000000"/>
                </a:solidFill>
                <a:latin typeface="Aptos"/>
                <a:ea typeface="Calibri"/>
              </a:rPr>
              <a:t>partagée et collective</a:t>
            </a:r>
            <a:r>
              <a:rPr lang="fr-CA" sz="1600" spc="-1" noProof="0">
                <a:solidFill>
                  <a:srgbClr val="000000"/>
                </a:solidFill>
                <a:latin typeface="Aptos"/>
                <a:ea typeface="Calibri"/>
              </a:rPr>
              <a:t> </a:t>
            </a:r>
          </a:p>
          <a:p>
            <a:pPr marL="228600" lvl="0" indent="-228600" algn="just" fontAlgn="base">
              <a:lnSpc>
                <a:spcPct val="115000"/>
              </a:lnSpc>
              <a:spcBef>
                <a:spcPct val="0"/>
              </a:spcBef>
              <a:spcAft>
                <a:spcPct val="0"/>
              </a:spcAft>
              <a:buClr>
                <a:srgbClr val="C00000"/>
              </a:buClr>
              <a:buFont typeface="Arial" panose="020B0604020202020204" pitchFamily="34" charset="0"/>
              <a:buChar char="•"/>
              <a:tabLst>
                <a:tab pos="0" algn="l"/>
              </a:tabLst>
            </a:pPr>
            <a:r>
              <a:rPr lang="fr-CA" sz="1600" spc="-1" noProof="0">
                <a:solidFill>
                  <a:srgbClr val="000000"/>
                </a:solidFill>
                <a:latin typeface="Aptos"/>
                <a:ea typeface="Calibri"/>
              </a:rPr>
              <a:t>Importance de partenariats structurés</a:t>
            </a:r>
            <a:r>
              <a:rPr lang="en-US" altLang="en-US" sz="1600" spc="-1" dirty="0">
                <a:solidFill>
                  <a:srgbClr val="000000"/>
                </a:solidFill>
                <a:latin typeface="Aptos"/>
                <a:ea typeface="Calibri"/>
              </a:rPr>
              <a:t> </a:t>
            </a:r>
          </a:p>
        </p:txBody>
      </p:sp>
      <p:sp>
        <p:nvSpPr>
          <p:cNvPr id="13" name="Rectangle 6">
            <a:extLst>
              <a:ext uri="{FF2B5EF4-FFF2-40B4-BE49-F238E27FC236}">
                <a16:creationId xmlns:a16="http://schemas.microsoft.com/office/drawing/2014/main" id="{0DD8FBC5-E36B-C52C-7774-CBBDA9387C1F}"/>
              </a:ext>
            </a:extLst>
          </p:cNvPr>
          <p:cNvSpPr>
            <a:spLocks noChangeArrowheads="1"/>
          </p:cNvSpPr>
          <p:nvPr/>
        </p:nvSpPr>
        <p:spPr bwMode="auto">
          <a:xfrm>
            <a:off x="4892042" y="1828262"/>
            <a:ext cx="4171948" cy="3899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28600" marR="0" lvl="0" indent="-228600" algn="just" fontAlgn="base">
              <a:lnSpc>
                <a:spcPct val="115000"/>
              </a:lnSpc>
              <a:spcBef>
                <a:spcPct val="0"/>
              </a:spcBef>
              <a:spcAft>
                <a:spcPct val="0"/>
              </a:spcAft>
              <a:buClr>
                <a:srgbClr val="C00000"/>
              </a:buClr>
              <a:buSzTx/>
              <a:buFont typeface="Arial" panose="020B0604020202020204" pitchFamily="34" charset="0"/>
              <a:buChar char="•"/>
              <a:tabLst>
                <a:tab pos="0" algn="l"/>
              </a:tabLst>
            </a:pPr>
            <a:r>
              <a:rPr lang="fr-FR" altLang="en-US" sz="1600" spc="-1" dirty="0">
                <a:solidFill>
                  <a:srgbClr val="000000"/>
                </a:solidFill>
                <a:latin typeface="Aptos"/>
                <a:ea typeface="Calibri"/>
              </a:rPr>
              <a:t>Absence de conflits ouverts majeurs </a:t>
            </a:r>
          </a:p>
          <a:p>
            <a:pPr marL="228600" marR="0" lvl="0" indent="-228600" algn="just" fontAlgn="base">
              <a:lnSpc>
                <a:spcPct val="115000"/>
              </a:lnSpc>
              <a:spcBef>
                <a:spcPct val="0"/>
              </a:spcBef>
              <a:spcAft>
                <a:spcPct val="0"/>
              </a:spcAft>
              <a:buClr>
                <a:srgbClr val="C00000"/>
              </a:buClr>
              <a:buSzTx/>
              <a:buFont typeface="Arial" panose="020B0604020202020204" pitchFamily="34" charset="0"/>
              <a:buChar char="•"/>
              <a:tabLst>
                <a:tab pos="0" algn="l"/>
              </a:tabLst>
            </a:pPr>
            <a:r>
              <a:rPr lang="fr-FR" altLang="en-US" sz="1600" spc="-1" dirty="0">
                <a:solidFill>
                  <a:srgbClr val="000000"/>
                </a:solidFill>
                <a:latin typeface="Aptos"/>
                <a:ea typeface="Calibri"/>
              </a:rPr>
              <a:t>Enjeux principaux : </a:t>
            </a:r>
          </a:p>
          <a:p>
            <a:pPr marL="742950" lvl="1" indent="-285750" algn="just" fontAlgn="base">
              <a:lnSpc>
                <a:spcPct val="115000"/>
              </a:lnSpc>
              <a:spcBef>
                <a:spcPct val="0"/>
              </a:spcBef>
              <a:spcAft>
                <a:spcPct val="0"/>
              </a:spcAft>
              <a:buClr>
                <a:srgbClr val="C00000"/>
              </a:buClr>
              <a:buFont typeface="Wingdings" panose="05000000000000000000" pitchFamily="2" charset="2"/>
              <a:buChar char="Ø"/>
              <a:tabLst>
                <a:tab pos="0" algn="l"/>
              </a:tabLst>
            </a:pPr>
            <a:r>
              <a:rPr lang="fr-FR" altLang="en-US" sz="1400" spc="-1" dirty="0">
                <a:solidFill>
                  <a:srgbClr val="000000"/>
                </a:solidFill>
                <a:latin typeface="Aptos"/>
                <a:ea typeface="Calibri"/>
              </a:rPr>
              <a:t>Manque de connaissance mutuelle </a:t>
            </a:r>
          </a:p>
          <a:p>
            <a:pPr marL="742950" lvl="1" indent="-285750" algn="just" fontAlgn="base">
              <a:lnSpc>
                <a:spcPct val="115000"/>
              </a:lnSpc>
              <a:spcBef>
                <a:spcPct val="0"/>
              </a:spcBef>
              <a:spcAft>
                <a:spcPct val="0"/>
              </a:spcAft>
              <a:buClr>
                <a:srgbClr val="C00000"/>
              </a:buClr>
              <a:buFont typeface="Wingdings" panose="05000000000000000000" pitchFamily="2" charset="2"/>
              <a:buChar char="Ø"/>
              <a:tabLst>
                <a:tab pos="0" algn="l"/>
              </a:tabLst>
            </a:pPr>
            <a:r>
              <a:rPr lang="fr-FR" altLang="en-US" sz="1400" spc="-1" dirty="0">
                <a:solidFill>
                  <a:srgbClr val="000000"/>
                </a:solidFill>
                <a:latin typeface="Aptos"/>
                <a:ea typeface="Calibri"/>
              </a:rPr>
              <a:t>Peu d’espaces de rencontre </a:t>
            </a:r>
          </a:p>
          <a:p>
            <a:pPr marL="742950" lvl="1" indent="-285750" algn="just" fontAlgn="base">
              <a:lnSpc>
                <a:spcPct val="115000"/>
              </a:lnSpc>
              <a:spcBef>
                <a:spcPct val="0"/>
              </a:spcBef>
              <a:spcAft>
                <a:spcPct val="0"/>
              </a:spcAft>
              <a:buClr>
                <a:srgbClr val="C00000"/>
              </a:buClr>
              <a:buFont typeface="Wingdings" panose="05000000000000000000" pitchFamily="2" charset="2"/>
              <a:buChar char="Ø"/>
              <a:tabLst>
                <a:tab pos="0" algn="l"/>
              </a:tabLst>
            </a:pPr>
            <a:r>
              <a:rPr lang="fr-FR" altLang="en-US" sz="1400" spc="-1" dirty="0">
                <a:solidFill>
                  <a:srgbClr val="000000"/>
                </a:solidFill>
                <a:latin typeface="Aptos"/>
                <a:ea typeface="Calibri"/>
              </a:rPr>
              <a:t>Dynamiques structurelles historiques </a:t>
            </a:r>
          </a:p>
          <a:p>
            <a:pPr marL="228600" marR="0" lvl="0" indent="-228600" algn="just" fontAlgn="base">
              <a:lnSpc>
                <a:spcPct val="115000"/>
              </a:lnSpc>
              <a:spcBef>
                <a:spcPct val="0"/>
              </a:spcBef>
              <a:spcAft>
                <a:spcPct val="0"/>
              </a:spcAft>
              <a:buClr>
                <a:srgbClr val="C00000"/>
              </a:buClr>
              <a:buSzTx/>
              <a:buFont typeface="Arial" panose="020B0604020202020204" pitchFamily="34" charset="0"/>
              <a:buChar char="•"/>
              <a:tabLst>
                <a:tab pos="0" algn="l"/>
              </a:tabLst>
            </a:pPr>
            <a:r>
              <a:rPr lang="fr-FR" altLang="en-US" sz="1600" spc="-1" dirty="0">
                <a:solidFill>
                  <a:srgbClr val="000000"/>
                </a:solidFill>
                <a:latin typeface="Aptos"/>
                <a:ea typeface="Calibri"/>
              </a:rPr>
              <a:t>Fort potentiel de rapprochement </a:t>
            </a:r>
          </a:p>
          <a:p>
            <a:pPr marL="228600" marR="0" lvl="0" indent="-228600" algn="just" fontAlgn="base">
              <a:lnSpc>
                <a:spcPct val="115000"/>
              </a:lnSpc>
              <a:spcBef>
                <a:spcPct val="0"/>
              </a:spcBef>
              <a:spcAft>
                <a:spcPct val="0"/>
              </a:spcAft>
              <a:buClr>
                <a:srgbClr val="C00000"/>
              </a:buClr>
              <a:buSzTx/>
              <a:buFont typeface="Arial" panose="020B0604020202020204" pitchFamily="34" charset="0"/>
              <a:buChar char="•"/>
              <a:tabLst>
                <a:tab pos="0" algn="l"/>
              </a:tabLst>
            </a:pPr>
            <a:r>
              <a:rPr lang="fr-FR" altLang="en-US" sz="1600" spc="-1" dirty="0">
                <a:solidFill>
                  <a:srgbClr val="000000"/>
                </a:solidFill>
                <a:latin typeface="Aptos"/>
                <a:ea typeface="Calibri"/>
              </a:rPr>
              <a:t>Les perceptions évoluent avec les interactions </a:t>
            </a:r>
          </a:p>
          <a:p>
            <a:pPr marL="228600" marR="0" lvl="0" indent="-228600" algn="just" fontAlgn="base">
              <a:lnSpc>
                <a:spcPct val="115000"/>
              </a:lnSpc>
              <a:spcBef>
                <a:spcPct val="0"/>
              </a:spcBef>
              <a:spcAft>
                <a:spcPct val="0"/>
              </a:spcAft>
              <a:buClr>
                <a:srgbClr val="C00000"/>
              </a:buClr>
              <a:buSzTx/>
              <a:buFont typeface="Arial" panose="020B0604020202020204" pitchFamily="34" charset="0"/>
              <a:buChar char="•"/>
              <a:tabLst>
                <a:tab pos="0" algn="l"/>
              </a:tabLst>
            </a:pPr>
            <a:r>
              <a:rPr lang="fr-FR" altLang="en-US" sz="1600" spc="-1" dirty="0">
                <a:solidFill>
                  <a:srgbClr val="000000"/>
                </a:solidFill>
                <a:latin typeface="Aptos"/>
                <a:ea typeface="Calibri"/>
              </a:rPr>
              <a:t>Clé du rapprochement : </a:t>
            </a:r>
          </a:p>
          <a:p>
            <a:pPr marL="742950" lvl="1" indent="-285750" algn="just" fontAlgn="base">
              <a:lnSpc>
                <a:spcPct val="115000"/>
              </a:lnSpc>
              <a:spcBef>
                <a:spcPct val="0"/>
              </a:spcBef>
              <a:spcAft>
                <a:spcPct val="0"/>
              </a:spcAft>
              <a:buClr>
                <a:srgbClr val="C00000"/>
              </a:buClr>
              <a:buFont typeface="Wingdings" panose="05000000000000000000" pitchFamily="2" charset="2"/>
              <a:buChar char="Ø"/>
              <a:tabLst>
                <a:tab pos="0" algn="l"/>
              </a:tabLst>
            </a:pPr>
            <a:r>
              <a:rPr lang="fr-FR" altLang="en-US" sz="1400" spc="-1" dirty="0">
                <a:solidFill>
                  <a:srgbClr val="000000"/>
                </a:solidFill>
                <a:latin typeface="Aptos"/>
                <a:ea typeface="Calibri"/>
              </a:rPr>
              <a:t>Dialogue </a:t>
            </a:r>
          </a:p>
          <a:p>
            <a:pPr marL="742950" lvl="1" indent="-285750" algn="just" fontAlgn="base">
              <a:lnSpc>
                <a:spcPct val="115000"/>
              </a:lnSpc>
              <a:spcBef>
                <a:spcPct val="0"/>
              </a:spcBef>
              <a:spcAft>
                <a:spcPct val="0"/>
              </a:spcAft>
              <a:buClr>
                <a:srgbClr val="C00000"/>
              </a:buClr>
              <a:buFont typeface="Wingdings" panose="05000000000000000000" pitchFamily="2" charset="2"/>
              <a:buChar char="Ø"/>
              <a:tabLst>
                <a:tab pos="0" algn="l"/>
              </a:tabLst>
            </a:pPr>
            <a:r>
              <a:rPr lang="fr-FR" altLang="en-US" sz="1400" spc="-1" dirty="0">
                <a:solidFill>
                  <a:srgbClr val="000000"/>
                </a:solidFill>
                <a:latin typeface="Aptos"/>
                <a:ea typeface="Calibri"/>
              </a:rPr>
              <a:t>Activités communes </a:t>
            </a:r>
          </a:p>
          <a:p>
            <a:pPr marL="742950" lvl="1" indent="-285750" algn="just" fontAlgn="base">
              <a:lnSpc>
                <a:spcPct val="115000"/>
              </a:lnSpc>
              <a:spcBef>
                <a:spcPct val="0"/>
              </a:spcBef>
              <a:spcAft>
                <a:spcPct val="0"/>
              </a:spcAft>
              <a:buClr>
                <a:srgbClr val="C00000"/>
              </a:buClr>
              <a:buFont typeface="Wingdings" panose="05000000000000000000" pitchFamily="2" charset="2"/>
              <a:buChar char="Ø"/>
              <a:tabLst>
                <a:tab pos="0" algn="l"/>
              </a:tabLst>
            </a:pPr>
            <a:r>
              <a:rPr lang="fr-FR" altLang="en-US" sz="1400" spc="-1" dirty="0">
                <a:solidFill>
                  <a:srgbClr val="000000"/>
                </a:solidFill>
                <a:latin typeface="Aptos"/>
                <a:ea typeface="Calibri"/>
              </a:rPr>
              <a:t>Reconnaissance des réalités historiques </a:t>
            </a:r>
          </a:p>
          <a:p>
            <a:pPr marL="228600" marR="0" lvl="0" indent="-228600" algn="just" fontAlgn="base">
              <a:lnSpc>
                <a:spcPct val="115000"/>
              </a:lnSpc>
              <a:spcBef>
                <a:spcPct val="0"/>
              </a:spcBef>
              <a:spcAft>
                <a:spcPct val="0"/>
              </a:spcAft>
              <a:buClr>
                <a:srgbClr val="C00000"/>
              </a:buClr>
              <a:buSzTx/>
              <a:buFont typeface="Arial" panose="020B0604020202020204" pitchFamily="34" charset="0"/>
              <a:buChar char="•"/>
              <a:tabLst>
                <a:tab pos="0" algn="l"/>
              </a:tabLst>
            </a:pPr>
            <a:r>
              <a:rPr lang="fr-FR" altLang="en-US" sz="1600" spc="-1" dirty="0">
                <a:solidFill>
                  <a:srgbClr val="000000"/>
                </a:solidFill>
                <a:latin typeface="Aptos"/>
                <a:ea typeface="Calibri"/>
              </a:rPr>
              <a:t>Enjeu principal : </a:t>
            </a:r>
            <a:r>
              <a:rPr lang="fr-FR" altLang="en-US" sz="1600" b="1" spc="-1" dirty="0">
                <a:solidFill>
                  <a:srgbClr val="000000"/>
                </a:solidFill>
                <a:latin typeface="Aptos"/>
                <a:ea typeface="Calibri"/>
              </a:rPr>
              <a:t>structurer durablement les interactions </a:t>
            </a:r>
          </a:p>
        </p:txBody>
      </p:sp>
      <p:sp>
        <p:nvSpPr>
          <p:cNvPr id="3" name="Rectangle 2">
            <a:extLst>
              <a:ext uri="{FF2B5EF4-FFF2-40B4-BE49-F238E27FC236}">
                <a16:creationId xmlns:a16="http://schemas.microsoft.com/office/drawing/2014/main" id="{13D89C35-B35A-A6A2-D096-AAEACC960D98}"/>
              </a:ext>
            </a:extLst>
          </p:cNvPr>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 name="Text Box 2">
            <a:extLst>
              <a:ext uri="{FF2B5EF4-FFF2-40B4-BE49-F238E27FC236}">
                <a16:creationId xmlns:a16="http://schemas.microsoft.com/office/drawing/2014/main" id="{D97B6556-E371-23CD-5DE1-8234E3A23DEA}"/>
              </a:ext>
            </a:extLst>
          </p:cNvPr>
          <p:cNvSpPr txBox="1">
            <a:spLocks noChangeArrowheads="1"/>
          </p:cNvSpPr>
          <p:nvPr/>
        </p:nvSpPr>
        <p:spPr bwMode="auto">
          <a:xfrm>
            <a:off x="205740" y="5895473"/>
            <a:ext cx="8595360" cy="861060"/>
          </a:xfrm>
          <a:prstGeom prst="rect">
            <a:avLst/>
          </a:prstGeom>
          <a:solidFill>
            <a:schemeClr val="bg2"/>
          </a:solidFill>
          <a:ln w="9525">
            <a:solidFill>
              <a:srgbClr val="000000"/>
            </a:solidFill>
            <a:miter lim="800000"/>
            <a:headEnd/>
            <a:tailEnd/>
          </a:ln>
        </p:spPr>
        <p:txBody>
          <a:bodyPr rot="0" vert="horz" wrap="square" lIns="91440" tIns="45720" rIns="91440" bIns="45720" anchor="t" anchorCtr="0">
            <a:noAutofit/>
          </a:bodyPr>
          <a:lstStyle/>
          <a:p>
            <a:pPr marL="180340" indent="-228600" algn="ctr">
              <a:lnSpc>
                <a:spcPct val="115000"/>
              </a:lnSpc>
              <a:buNone/>
            </a:pPr>
            <a:r>
              <a:rPr lang="fr-FR" sz="1400" b="1" kern="100">
                <a:solidFill>
                  <a:srgbClr val="2BA894"/>
                </a:solidFill>
                <a:effectLst/>
                <a:latin typeface="Aptos" panose="020B0004020202020204" pitchFamily="34" charset="0"/>
                <a:ea typeface="Aptos" panose="020B0004020202020204" pitchFamily="34" charset="0"/>
                <a:cs typeface="Arial" panose="020B0604020202020204" pitchFamily="34" charset="0"/>
              </a:rPr>
              <a:t>Citation 4 – Le cœur du problème</a:t>
            </a:r>
            <a:endParaRPr lang="en-US" sz="1400" kern="100">
              <a:effectLst/>
              <a:latin typeface="Aptos" panose="020B0004020202020204" pitchFamily="34" charset="0"/>
              <a:ea typeface="Aptos" panose="020B0004020202020204" pitchFamily="34" charset="0"/>
              <a:cs typeface="Arial" panose="020B0604020202020204" pitchFamily="34" charset="0"/>
            </a:endParaRPr>
          </a:p>
          <a:p>
            <a:pPr algn="just">
              <a:lnSpc>
                <a:spcPct val="115000"/>
              </a:lnSpc>
              <a:buNone/>
            </a:pPr>
            <a:r>
              <a:rPr lang="fr-FR" sz="1400" i="1" kern="100">
                <a:effectLst/>
                <a:latin typeface="Aptos" panose="020B0004020202020204" pitchFamily="34" charset="0"/>
                <a:ea typeface="Aptos" panose="020B0004020202020204" pitchFamily="34" charset="0"/>
                <a:cs typeface="Arial" panose="020B0604020202020204" pitchFamily="34" charset="0"/>
              </a:rPr>
              <a:t>« Le principal obstacle n’est pas un conflit entre les communautés, mais le fait qu’elles n’ont presque pas d’occasions de se rencontrer et de se connaître réellement. »</a:t>
            </a:r>
            <a:endParaRPr lang="en-US" sz="1400" kern="100">
              <a:effectLst/>
              <a:latin typeface="Aptos" panose="020B0004020202020204" pitchFamily="34" charset="0"/>
              <a:ea typeface="Aptos" panose="020B0004020202020204" pitchFamily="34" charset="0"/>
              <a:cs typeface="Arial" panose="020B0604020202020204" pitchFamily="34" charset="0"/>
            </a:endParaRPr>
          </a:p>
          <a:p>
            <a:pPr>
              <a:lnSpc>
                <a:spcPct val="115000"/>
              </a:lnSpc>
              <a:spcAft>
                <a:spcPts val="800"/>
              </a:spcAft>
              <a:buNone/>
            </a:pPr>
            <a:r>
              <a:rPr lang="fr-FR" sz="1200" kern="100" dirty="0">
                <a:effectLst/>
                <a:latin typeface="Aptos" panose="020B0004020202020204" pitchFamily="34" charset="0"/>
                <a:ea typeface="Aptos" panose="020B0004020202020204" pitchFamily="34" charset="0"/>
                <a:cs typeface="Arial" panose="020B0604020202020204" pitchFamily="34" charset="0"/>
              </a:rPr>
              <a:t> </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41001666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PlaceHolder 1"/>
          <p:cNvSpPr>
            <a:spLocks noGrp="1"/>
          </p:cNvSpPr>
          <p:nvPr>
            <p:ph type="title"/>
          </p:nvPr>
        </p:nvSpPr>
        <p:spPr>
          <a:xfrm>
            <a:off x="1224000" y="324000"/>
            <a:ext cx="7918920" cy="554400"/>
          </a:xfrm>
          <a:prstGeom prst="rect">
            <a:avLst/>
          </a:prstGeom>
          <a:noFill/>
          <a:ln w="0">
            <a:noFill/>
          </a:ln>
        </p:spPr>
        <p:txBody>
          <a:bodyPr lIns="90000" tIns="45000" rIns="90000" bIns="45000" anchor="ctr">
            <a:noAutofit/>
          </a:bodyPr>
          <a:lstStyle/>
          <a:p>
            <a:pPr indent="0">
              <a:lnSpc>
                <a:spcPct val="90000"/>
              </a:lnSpc>
              <a:buNone/>
              <a:tabLst>
                <a:tab pos="0" algn="l"/>
              </a:tabLst>
            </a:pPr>
            <a:r>
              <a:rPr lang="es-ES" sz="2400" b="1" strike="noStrike" cap="all" spc="-38" dirty="0">
                <a:solidFill>
                  <a:srgbClr val="E73E1B"/>
                </a:solidFill>
                <a:latin typeface="Franklin Gothic Demi"/>
                <a:ea typeface="DejaVu Sans"/>
              </a:rPr>
              <a:t>2. </a:t>
            </a:r>
            <a:r>
              <a:rPr lang="fr-FR" sz="2400" b="1" strike="noStrike" cap="all" spc="-38" dirty="0">
                <a:solidFill>
                  <a:srgbClr val="E73E1B"/>
                </a:solidFill>
                <a:latin typeface="Franklin Gothic Demi"/>
                <a:ea typeface="DejaVu Sans"/>
              </a:rPr>
              <a:t>POINTS TRANSVERSAUX DÉGAGÉS DANS LES GROUPES DE DISCUSSION</a:t>
            </a:r>
            <a:endParaRPr lang="fr-FR" sz="2400" b="0" strike="noStrike" spc="-1" dirty="0">
              <a:solidFill>
                <a:srgbClr val="000000"/>
              </a:solidFill>
              <a:latin typeface="Arial"/>
            </a:endParaRPr>
          </a:p>
        </p:txBody>
      </p:sp>
      <p:sp>
        <p:nvSpPr>
          <p:cNvPr id="214" name="PlaceHolder 2"/>
          <p:cNvSpPr>
            <a:spLocks noGrp="1"/>
          </p:cNvSpPr>
          <p:nvPr>
            <p:ph/>
          </p:nvPr>
        </p:nvSpPr>
        <p:spPr>
          <a:xfrm>
            <a:off x="305076" y="1513350"/>
            <a:ext cx="4575534" cy="5020650"/>
          </a:xfrm>
          <a:prstGeom prst="rect">
            <a:avLst/>
          </a:prstGeom>
          <a:noFill/>
          <a:ln w="0">
            <a:noFill/>
          </a:ln>
        </p:spPr>
        <p:txBody>
          <a:bodyPr lIns="90000" tIns="45000" rIns="90000" bIns="45000" anchor="t">
            <a:normAutofit fontScale="25000" lnSpcReduction="20000"/>
          </a:bodyPr>
          <a:lstStyle/>
          <a:p>
            <a:pPr marL="0" indent="0">
              <a:lnSpc>
                <a:spcPct val="134000"/>
              </a:lnSpc>
              <a:spcBef>
                <a:spcPts val="0"/>
              </a:spcBef>
              <a:buNone/>
            </a:pPr>
            <a:r>
              <a:rPr lang="fr-FR" sz="5600" b="1" dirty="0">
                <a:latin typeface="Aptos" panose="020B0004020202020204" pitchFamily="34" charset="0"/>
              </a:rPr>
              <a:t>Relations entre les communautés</a:t>
            </a:r>
            <a:endParaRPr lang="fr-FR" sz="5600" dirty="0">
              <a:latin typeface="Aptos" panose="020B0004020202020204" pitchFamily="34" charset="0"/>
            </a:endParaRPr>
          </a:p>
          <a:p>
            <a:pPr fontAlgn="base">
              <a:lnSpc>
                <a:spcPct val="135000"/>
              </a:lnSpc>
              <a:spcBef>
                <a:spcPct val="0"/>
              </a:spcBef>
              <a:spcAft>
                <a:spcPct val="0"/>
              </a:spcAft>
              <a:buClr>
                <a:srgbClr val="C00000"/>
              </a:buClr>
              <a:tabLst>
                <a:tab pos="0" algn="l"/>
              </a:tabLst>
            </a:pPr>
            <a:r>
              <a:rPr lang="fr-FR" sz="5600" spc="-1" dirty="0">
                <a:solidFill>
                  <a:srgbClr val="000000"/>
                </a:solidFill>
                <a:latin typeface="Aptos"/>
                <a:ea typeface="Calibri"/>
              </a:rPr>
              <a:t>Relations existantes mais limitées, ponctuelles et indirectes </a:t>
            </a:r>
            <a:endParaRPr lang="fr-FR" sz="5600" spc="-1">
              <a:solidFill>
                <a:srgbClr val="000000"/>
              </a:solidFill>
              <a:latin typeface="Aptos"/>
              <a:ea typeface="Calibri"/>
            </a:endParaRPr>
          </a:p>
          <a:p>
            <a:pPr fontAlgn="base">
              <a:lnSpc>
                <a:spcPct val="135000"/>
              </a:lnSpc>
              <a:spcBef>
                <a:spcPct val="0"/>
              </a:spcBef>
              <a:spcAft>
                <a:spcPct val="0"/>
              </a:spcAft>
              <a:buClr>
                <a:srgbClr val="C00000"/>
              </a:buClr>
              <a:tabLst>
                <a:tab pos="0" algn="l"/>
              </a:tabLst>
            </a:pPr>
            <a:r>
              <a:rPr lang="fr-FR" sz="5600" spc="-1" dirty="0">
                <a:solidFill>
                  <a:srgbClr val="000000"/>
                </a:solidFill>
                <a:latin typeface="Aptos"/>
                <a:ea typeface="Calibri"/>
              </a:rPr>
              <a:t>Principalement médiatisées par des institutions </a:t>
            </a:r>
            <a:endParaRPr lang="fr-FR" sz="5600" spc="-1">
              <a:solidFill>
                <a:srgbClr val="000000"/>
              </a:solidFill>
              <a:latin typeface="Aptos"/>
              <a:ea typeface="Calibri"/>
            </a:endParaRPr>
          </a:p>
          <a:p>
            <a:pPr fontAlgn="base">
              <a:lnSpc>
                <a:spcPct val="135000"/>
              </a:lnSpc>
              <a:spcBef>
                <a:spcPct val="0"/>
              </a:spcBef>
              <a:spcAft>
                <a:spcPct val="0"/>
              </a:spcAft>
              <a:buClr>
                <a:srgbClr val="C00000"/>
              </a:buClr>
              <a:tabLst>
                <a:tab pos="0" algn="l"/>
              </a:tabLst>
            </a:pPr>
            <a:r>
              <a:rPr lang="fr-FR" sz="5600" spc="-1" dirty="0">
                <a:solidFill>
                  <a:srgbClr val="000000"/>
                </a:solidFill>
                <a:latin typeface="Aptos"/>
                <a:ea typeface="Calibri"/>
              </a:rPr>
              <a:t>Peu de projets structurants ou de partenariats durables </a:t>
            </a:r>
            <a:endParaRPr lang="fr-FR" sz="5600" spc="-1">
              <a:solidFill>
                <a:srgbClr val="000000"/>
              </a:solidFill>
              <a:latin typeface="Aptos"/>
              <a:ea typeface="Calibri"/>
            </a:endParaRPr>
          </a:p>
          <a:p>
            <a:pPr marL="0" indent="0">
              <a:lnSpc>
                <a:spcPct val="134000"/>
              </a:lnSpc>
              <a:spcBef>
                <a:spcPts val="0"/>
              </a:spcBef>
              <a:buNone/>
            </a:pPr>
            <a:r>
              <a:rPr lang="fr-FR" sz="5600" b="1" dirty="0">
                <a:latin typeface="Aptos" panose="020B0004020202020204" pitchFamily="34" charset="0"/>
              </a:rPr>
              <a:t> </a:t>
            </a:r>
          </a:p>
          <a:p>
            <a:pPr marL="0" indent="0">
              <a:lnSpc>
                <a:spcPct val="134000"/>
              </a:lnSpc>
              <a:spcBef>
                <a:spcPts val="0"/>
              </a:spcBef>
              <a:buNone/>
            </a:pPr>
            <a:r>
              <a:rPr lang="fr-FR" sz="5600" b="1" dirty="0">
                <a:latin typeface="Aptos" panose="020B0004020202020204" pitchFamily="34" charset="0"/>
              </a:rPr>
              <a:t>Espaces d’interaction</a:t>
            </a:r>
            <a:endParaRPr lang="fr-FR" sz="5600" dirty="0">
              <a:latin typeface="Aptos" panose="020B0004020202020204" pitchFamily="34" charset="0"/>
            </a:endParaRPr>
          </a:p>
          <a:p>
            <a:pPr fontAlgn="base">
              <a:lnSpc>
                <a:spcPct val="135000"/>
              </a:lnSpc>
              <a:spcBef>
                <a:spcPct val="0"/>
              </a:spcBef>
              <a:spcAft>
                <a:spcPct val="0"/>
              </a:spcAft>
              <a:buClr>
                <a:srgbClr val="C00000"/>
              </a:buClr>
              <a:tabLst>
                <a:tab pos="0" algn="l"/>
              </a:tabLst>
            </a:pPr>
            <a:r>
              <a:rPr lang="fr-FR" sz="5600" spc="-1" dirty="0">
                <a:solidFill>
                  <a:srgbClr val="000000"/>
                </a:solidFill>
                <a:latin typeface="Aptos"/>
                <a:ea typeface="Calibri"/>
              </a:rPr>
              <a:t>Écoles francophones </a:t>
            </a:r>
            <a:endParaRPr lang="fr-FR" sz="5600" spc="-1">
              <a:solidFill>
                <a:srgbClr val="000000"/>
              </a:solidFill>
              <a:latin typeface="Aptos"/>
              <a:ea typeface="Calibri"/>
            </a:endParaRPr>
          </a:p>
          <a:p>
            <a:pPr fontAlgn="base">
              <a:lnSpc>
                <a:spcPct val="135000"/>
              </a:lnSpc>
              <a:spcBef>
                <a:spcPct val="0"/>
              </a:spcBef>
              <a:spcAft>
                <a:spcPct val="0"/>
              </a:spcAft>
              <a:buClr>
                <a:srgbClr val="C00000"/>
              </a:buClr>
              <a:tabLst>
                <a:tab pos="0" algn="l"/>
              </a:tabLst>
            </a:pPr>
            <a:r>
              <a:rPr lang="fr-FR" sz="5600" spc="-1" dirty="0">
                <a:solidFill>
                  <a:srgbClr val="000000"/>
                </a:solidFill>
                <a:latin typeface="Aptos"/>
                <a:ea typeface="Calibri"/>
              </a:rPr>
              <a:t>Événements culturels et communautaires </a:t>
            </a:r>
            <a:endParaRPr lang="fr-FR" sz="5600" spc="-1">
              <a:solidFill>
                <a:srgbClr val="000000"/>
              </a:solidFill>
              <a:latin typeface="Aptos"/>
              <a:ea typeface="Calibri"/>
            </a:endParaRPr>
          </a:p>
          <a:p>
            <a:pPr fontAlgn="base">
              <a:lnSpc>
                <a:spcPct val="135000"/>
              </a:lnSpc>
              <a:spcBef>
                <a:spcPct val="0"/>
              </a:spcBef>
              <a:spcAft>
                <a:spcPct val="0"/>
              </a:spcAft>
              <a:buClr>
                <a:srgbClr val="C00000"/>
              </a:buClr>
              <a:tabLst>
                <a:tab pos="0" algn="l"/>
              </a:tabLst>
            </a:pPr>
            <a:r>
              <a:rPr lang="fr-FR" sz="5600" spc="-1" dirty="0">
                <a:solidFill>
                  <a:srgbClr val="000000"/>
                </a:solidFill>
                <a:latin typeface="Aptos"/>
                <a:ea typeface="Calibri"/>
              </a:rPr>
              <a:t>Initiatives de réconciliation</a:t>
            </a:r>
            <a:endParaRPr lang="fr-FR" sz="5600" spc="-1">
              <a:solidFill>
                <a:srgbClr val="000000"/>
              </a:solidFill>
              <a:latin typeface="Aptos"/>
              <a:ea typeface="Calibri"/>
            </a:endParaRPr>
          </a:p>
          <a:p>
            <a:pPr marL="0" indent="0" fontAlgn="base">
              <a:lnSpc>
                <a:spcPct val="135000"/>
              </a:lnSpc>
              <a:spcBef>
                <a:spcPct val="0"/>
              </a:spcBef>
              <a:spcAft>
                <a:spcPct val="0"/>
              </a:spcAft>
              <a:buClr>
                <a:srgbClr val="C00000"/>
              </a:buClr>
              <a:buNone/>
              <a:tabLst>
                <a:tab pos="0" algn="l"/>
              </a:tabLst>
            </a:pPr>
            <a:br>
              <a:rPr lang="fr-FR" sz="5600" dirty="0">
                <a:latin typeface="Aptos" panose="020B0004020202020204" pitchFamily="34" charset="0"/>
              </a:rPr>
            </a:br>
            <a:r>
              <a:rPr lang="fr-FR" sz="5600" dirty="0">
                <a:latin typeface="Aptos" panose="020B0004020202020204" pitchFamily="34" charset="0"/>
              </a:rPr>
              <a:t>➡️ Interactions surtout sociales/culturelles, très peu économiques ou professionnelles </a:t>
            </a:r>
            <a:endParaRPr lang="fr-FR" sz="5600">
              <a:latin typeface="Aptos" panose="020B0004020202020204" pitchFamily="34" charset="0"/>
            </a:endParaRPr>
          </a:p>
          <a:p>
            <a:pPr marL="0" indent="0">
              <a:lnSpc>
                <a:spcPct val="134000"/>
              </a:lnSpc>
              <a:spcBef>
                <a:spcPts val="0"/>
              </a:spcBef>
              <a:buNone/>
            </a:pPr>
            <a:endParaRPr lang="fr-FR" sz="5600" b="1" dirty="0">
              <a:latin typeface="Aptos" panose="020B0004020202020204" pitchFamily="34" charset="0"/>
            </a:endParaRPr>
          </a:p>
          <a:p>
            <a:pPr marL="0" indent="0">
              <a:lnSpc>
                <a:spcPct val="134000"/>
              </a:lnSpc>
              <a:spcBef>
                <a:spcPts val="0"/>
              </a:spcBef>
              <a:buNone/>
            </a:pPr>
            <a:r>
              <a:rPr lang="fr-FR" sz="5600" b="1" dirty="0">
                <a:latin typeface="Aptos" panose="020B0004020202020204" pitchFamily="34" charset="0"/>
              </a:rPr>
              <a:t>Obstacles majeurs</a:t>
            </a:r>
            <a:endParaRPr lang="fr-FR" sz="5600" dirty="0">
              <a:latin typeface="Aptos" panose="020B0004020202020204" pitchFamily="34" charset="0"/>
            </a:endParaRPr>
          </a:p>
          <a:p>
            <a:pPr fontAlgn="base">
              <a:lnSpc>
                <a:spcPct val="135000"/>
              </a:lnSpc>
              <a:spcBef>
                <a:spcPct val="0"/>
              </a:spcBef>
              <a:spcAft>
                <a:spcPct val="0"/>
              </a:spcAft>
              <a:buClr>
                <a:srgbClr val="C00000"/>
              </a:buClr>
              <a:tabLst>
                <a:tab pos="0" algn="l"/>
              </a:tabLst>
            </a:pPr>
            <a:r>
              <a:rPr lang="fr-FR" sz="5600" spc="-1" dirty="0">
                <a:solidFill>
                  <a:srgbClr val="000000"/>
                </a:solidFill>
                <a:latin typeface="Aptos"/>
                <a:ea typeface="Calibri"/>
              </a:rPr>
              <a:t>Méconnaissance mutuelle (histoire, réalités, cultures) </a:t>
            </a:r>
            <a:endParaRPr lang="fr-FR" sz="5600" spc="-1">
              <a:solidFill>
                <a:srgbClr val="000000"/>
              </a:solidFill>
              <a:latin typeface="Aptos"/>
              <a:ea typeface="Calibri"/>
            </a:endParaRPr>
          </a:p>
          <a:p>
            <a:pPr fontAlgn="base">
              <a:lnSpc>
                <a:spcPct val="135000"/>
              </a:lnSpc>
              <a:spcBef>
                <a:spcPct val="0"/>
              </a:spcBef>
              <a:spcAft>
                <a:spcPct val="0"/>
              </a:spcAft>
              <a:buClr>
                <a:srgbClr val="C00000"/>
              </a:buClr>
              <a:tabLst>
                <a:tab pos="0" algn="l"/>
              </a:tabLst>
            </a:pPr>
            <a:r>
              <a:rPr lang="fr-FR" sz="5600" spc="-1" dirty="0">
                <a:solidFill>
                  <a:srgbClr val="000000"/>
                </a:solidFill>
                <a:latin typeface="Aptos"/>
                <a:ea typeface="Calibri"/>
              </a:rPr>
              <a:t>Différences culturelles (ex. dimension spirituelle, rôle des aînés) </a:t>
            </a:r>
            <a:endParaRPr lang="fr-FR" sz="5600" spc="-1">
              <a:solidFill>
                <a:srgbClr val="000000"/>
              </a:solidFill>
              <a:latin typeface="Aptos"/>
              <a:ea typeface="Calibri"/>
            </a:endParaRPr>
          </a:p>
          <a:p>
            <a:pPr fontAlgn="base">
              <a:lnSpc>
                <a:spcPct val="135000"/>
              </a:lnSpc>
              <a:spcBef>
                <a:spcPct val="0"/>
              </a:spcBef>
              <a:spcAft>
                <a:spcPct val="0"/>
              </a:spcAft>
              <a:buClr>
                <a:srgbClr val="C00000"/>
              </a:buClr>
              <a:tabLst>
                <a:tab pos="0" algn="l"/>
              </a:tabLst>
            </a:pPr>
            <a:r>
              <a:rPr lang="fr-FR" sz="5600" spc="-1" dirty="0">
                <a:solidFill>
                  <a:srgbClr val="000000"/>
                </a:solidFill>
                <a:latin typeface="Aptos"/>
                <a:ea typeface="Calibri"/>
              </a:rPr>
              <a:t>Risque de stéréotypes et distance sociale</a:t>
            </a:r>
            <a:r>
              <a:rPr lang="fr-FR" sz="1400" spc="-1" dirty="0">
                <a:solidFill>
                  <a:srgbClr val="000000"/>
                </a:solidFill>
                <a:latin typeface="Aptos"/>
                <a:ea typeface="Calibri"/>
              </a:rPr>
              <a:t> </a:t>
            </a:r>
            <a:endParaRPr lang="fr-FR" sz="1400" spc="-1">
              <a:solidFill>
                <a:srgbClr val="000000"/>
              </a:solidFill>
              <a:latin typeface="Aptos"/>
              <a:ea typeface="Calibri"/>
            </a:endParaRPr>
          </a:p>
          <a:p>
            <a:pPr marL="0" indent="0">
              <a:lnSpc>
                <a:spcPct val="134000"/>
              </a:lnSpc>
              <a:spcBef>
                <a:spcPts val="0"/>
              </a:spcBef>
              <a:buNone/>
            </a:pPr>
            <a:endParaRPr lang="fr-FR" sz="1000" b="1" kern="0" dirty="0">
              <a:solidFill>
                <a:srgbClr val="2BA894"/>
              </a:solidFill>
              <a:latin typeface="Aptos" panose="020B0004020202020204" pitchFamily="34" charset="0"/>
            </a:endParaRPr>
          </a:p>
        </p:txBody>
      </p:sp>
      <p:sp>
        <p:nvSpPr>
          <p:cNvPr id="215" name="PlaceHolder 3"/>
          <p:cNvSpPr>
            <a:spLocks noGrp="1"/>
          </p:cNvSpPr>
          <p:nvPr>
            <p:ph type="sldNum" idx="6"/>
          </p:nvPr>
        </p:nvSpPr>
        <p:spPr>
          <a:xfrm>
            <a:off x="7086600" y="6356520"/>
            <a:ext cx="2056320" cy="36396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CA" sz="900" b="0" strike="noStrike" spc="-1">
                <a:solidFill>
                  <a:srgbClr val="FFFFFF"/>
                </a:solidFill>
                <a:latin typeface="Arial"/>
                <a:ea typeface="DejaVu Sans"/>
              </a:defRPr>
            </a:lvl1pPr>
          </a:lstStyle>
          <a:p>
            <a:pPr indent="0" algn="r">
              <a:lnSpc>
                <a:spcPct val="100000"/>
              </a:lnSpc>
              <a:buNone/>
              <a:tabLst>
                <a:tab pos="0" algn="l"/>
              </a:tabLst>
            </a:pPr>
            <a:fld id="{6595599C-3CB0-4288-9C90-FC2F13767518}" type="slidenum">
              <a:rPr lang="en-CA" sz="900" b="0" strike="noStrike" spc="-1">
                <a:solidFill>
                  <a:srgbClr val="FFFFFF"/>
                </a:solidFill>
                <a:latin typeface="Arial"/>
                <a:ea typeface="DejaVu Sans"/>
              </a:rPr>
              <a:t>9</a:t>
            </a:fld>
            <a:endParaRPr lang="fr-FR" sz="900" b="0" strike="noStrike" spc="-1">
              <a:solidFill>
                <a:srgbClr val="000000"/>
              </a:solidFill>
              <a:latin typeface="Times New Roman"/>
            </a:endParaRPr>
          </a:p>
        </p:txBody>
      </p:sp>
      <p:sp>
        <p:nvSpPr>
          <p:cNvPr id="3" name="TextBox 2">
            <a:extLst>
              <a:ext uri="{FF2B5EF4-FFF2-40B4-BE49-F238E27FC236}">
                <a16:creationId xmlns:a16="http://schemas.microsoft.com/office/drawing/2014/main" id="{B172CAE6-335E-FD85-A5DA-E7D3DDF06D02}"/>
              </a:ext>
            </a:extLst>
          </p:cNvPr>
          <p:cNvSpPr txBox="1"/>
          <p:nvPr/>
        </p:nvSpPr>
        <p:spPr>
          <a:xfrm>
            <a:off x="5326380" y="1864340"/>
            <a:ext cx="3360420" cy="3667286"/>
          </a:xfrm>
          <a:prstGeom prst="rect">
            <a:avLst/>
          </a:prstGeom>
          <a:noFill/>
          <a:ln w="38100">
            <a:solidFill>
              <a:srgbClr val="2BA894"/>
            </a:solidFill>
          </a:ln>
        </p:spPr>
        <p:txBody>
          <a:bodyPr wrap="square">
            <a:spAutoFit/>
          </a:bodyPr>
          <a:lstStyle/>
          <a:p>
            <a:r>
              <a:rPr lang="fr-FR" sz="1400" b="1" dirty="0">
                <a:latin typeface="Aptos" panose="020B0004020202020204" pitchFamily="34" charset="0"/>
              </a:rPr>
              <a:t>Rôle clé des intermédiaires</a:t>
            </a:r>
            <a:endParaRPr lang="fr-FR" sz="1400" dirty="0">
              <a:latin typeface="Aptos" panose="020B0004020202020204" pitchFamily="34" charset="0"/>
            </a:endParaRPr>
          </a:p>
          <a:p>
            <a:pPr marL="228600" indent="-228600" fontAlgn="base">
              <a:lnSpc>
                <a:spcPct val="115000"/>
              </a:lnSpc>
              <a:spcBef>
                <a:spcPct val="0"/>
              </a:spcBef>
              <a:spcAft>
                <a:spcPct val="0"/>
              </a:spcAft>
              <a:buClr>
                <a:srgbClr val="C00000"/>
              </a:buClr>
              <a:buFont typeface="Arial" panose="020B0604020202020204" pitchFamily="34" charset="0"/>
              <a:buChar char="•"/>
              <a:tabLst>
                <a:tab pos="0" algn="l"/>
              </a:tabLst>
            </a:pPr>
            <a:r>
              <a:rPr lang="fr-FR" sz="1400" spc="-1" dirty="0">
                <a:solidFill>
                  <a:srgbClr val="000000"/>
                </a:solidFill>
                <a:latin typeface="Aptos"/>
                <a:ea typeface="Calibri"/>
              </a:rPr>
              <a:t>Organismes francophones </a:t>
            </a:r>
            <a:endParaRPr lang="fr-FR" sz="1400" spc="-1">
              <a:solidFill>
                <a:srgbClr val="000000"/>
              </a:solidFill>
              <a:latin typeface="Aptos"/>
              <a:ea typeface="Calibri"/>
            </a:endParaRPr>
          </a:p>
          <a:p>
            <a:pPr marL="228600" indent="-228600" fontAlgn="base">
              <a:lnSpc>
                <a:spcPct val="115000"/>
              </a:lnSpc>
              <a:spcBef>
                <a:spcPct val="0"/>
              </a:spcBef>
              <a:spcAft>
                <a:spcPct val="0"/>
              </a:spcAft>
              <a:buClr>
                <a:srgbClr val="C00000"/>
              </a:buClr>
              <a:buFont typeface="Arial" panose="020B0604020202020204" pitchFamily="34" charset="0"/>
              <a:buChar char="•"/>
              <a:tabLst>
                <a:tab pos="0" algn="l"/>
              </a:tabLst>
            </a:pPr>
            <a:r>
              <a:rPr lang="fr-FR" sz="1400" spc="-1" dirty="0">
                <a:solidFill>
                  <a:srgbClr val="000000"/>
                </a:solidFill>
                <a:latin typeface="Aptos"/>
                <a:ea typeface="Calibri"/>
              </a:rPr>
              <a:t>Institutions éducatives </a:t>
            </a:r>
            <a:endParaRPr lang="fr-FR" sz="1400" spc="-1">
              <a:solidFill>
                <a:srgbClr val="000000"/>
              </a:solidFill>
              <a:latin typeface="Aptos"/>
              <a:ea typeface="Calibri"/>
            </a:endParaRPr>
          </a:p>
          <a:p>
            <a:pPr marL="228600" indent="-228600" fontAlgn="base">
              <a:lnSpc>
                <a:spcPct val="115000"/>
              </a:lnSpc>
              <a:spcBef>
                <a:spcPct val="0"/>
              </a:spcBef>
              <a:spcAft>
                <a:spcPct val="0"/>
              </a:spcAft>
              <a:buClr>
                <a:srgbClr val="C00000"/>
              </a:buClr>
              <a:buFont typeface="Arial" panose="020B0604020202020204" pitchFamily="34" charset="0"/>
              <a:buChar char="•"/>
              <a:tabLst>
                <a:tab pos="0" algn="l"/>
              </a:tabLst>
            </a:pPr>
            <a:r>
              <a:rPr lang="fr-FR" sz="1400" spc="-1" dirty="0">
                <a:solidFill>
                  <a:srgbClr val="000000"/>
                </a:solidFill>
                <a:latin typeface="Aptos"/>
                <a:ea typeface="Calibri"/>
              </a:rPr>
              <a:t>Organisations culturelles</a:t>
            </a:r>
            <a:endParaRPr lang="fr-FR" sz="1400" spc="-1">
              <a:solidFill>
                <a:srgbClr val="000000"/>
              </a:solidFill>
              <a:latin typeface="Aptos"/>
              <a:ea typeface="Calibri"/>
            </a:endParaRPr>
          </a:p>
          <a:p>
            <a:pPr fontAlgn="base">
              <a:lnSpc>
                <a:spcPct val="115000"/>
              </a:lnSpc>
              <a:spcBef>
                <a:spcPct val="0"/>
              </a:spcBef>
              <a:spcAft>
                <a:spcPct val="0"/>
              </a:spcAft>
              <a:buClr>
                <a:srgbClr val="C00000"/>
              </a:buClr>
              <a:tabLst>
                <a:tab pos="0" algn="l"/>
              </a:tabLst>
            </a:pPr>
            <a:br>
              <a:rPr lang="fr-FR" sz="1400" dirty="0">
                <a:latin typeface="Aptos" panose="020B0004020202020204" pitchFamily="34" charset="0"/>
              </a:rPr>
            </a:br>
            <a:r>
              <a:rPr lang="fr-FR" sz="1400" dirty="0">
                <a:latin typeface="Aptos" panose="020B0004020202020204" pitchFamily="34" charset="0"/>
              </a:rPr>
              <a:t>➡️ Essentiels pour faciliter les contacts </a:t>
            </a:r>
            <a:endParaRPr lang="fr-FR" sz="1400">
              <a:latin typeface="Aptos" panose="020B0004020202020204" pitchFamily="34" charset="0"/>
            </a:endParaRPr>
          </a:p>
          <a:p>
            <a:endParaRPr lang="fr-FR" sz="1400" b="1" dirty="0">
              <a:latin typeface="Aptos" panose="020B0004020202020204" pitchFamily="34" charset="0"/>
            </a:endParaRPr>
          </a:p>
          <a:p>
            <a:endParaRPr lang="fr-FR" sz="1400" b="1" dirty="0">
              <a:latin typeface="Aptos" panose="020B0004020202020204" pitchFamily="34" charset="0"/>
            </a:endParaRPr>
          </a:p>
          <a:p>
            <a:r>
              <a:rPr lang="fr-FR" sz="1400" b="1" dirty="0">
                <a:latin typeface="Aptos" panose="020B0004020202020204" pitchFamily="34" charset="0"/>
              </a:rPr>
              <a:t>Pistes d’action</a:t>
            </a:r>
            <a:endParaRPr lang="fr-FR" sz="1400" dirty="0">
              <a:latin typeface="Aptos" panose="020B0004020202020204" pitchFamily="34" charset="0"/>
            </a:endParaRPr>
          </a:p>
          <a:p>
            <a:pPr marL="228600" indent="-228600" fontAlgn="base">
              <a:lnSpc>
                <a:spcPct val="115000"/>
              </a:lnSpc>
              <a:spcBef>
                <a:spcPct val="0"/>
              </a:spcBef>
              <a:spcAft>
                <a:spcPct val="0"/>
              </a:spcAft>
              <a:buClr>
                <a:srgbClr val="C00000"/>
              </a:buClr>
              <a:buFont typeface="Arial" panose="020B0604020202020204" pitchFamily="34" charset="0"/>
              <a:buChar char="•"/>
              <a:tabLst>
                <a:tab pos="0" algn="l"/>
              </a:tabLst>
            </a:pPr>
            <a:r>
              <a:rPr lang="fr-FR" sz="1400" spc="-1" dirty="0">
                <a:solidFill>
                  <a:srgbClr val="000000"/>
                </a:solidFill>
                <a:latin typeface="Aptos"/>
                <a:ea typeface="Calibri"/>
              </a:rPr>
              <a:t>Sensibilisation et partage interculturel </a:t>
            </a:r>
            <a:endParaRPr lang="fr-FR" sz="1400" spc="-1">
              <a:solidFill>
                <a:srgbClr val="000000"/>
              </a:solidFill>
              <a:latin typeface="Aptos"/>
              <a:ea typeface="Calibri"/>
            </a:endParaRPr>
          </a:p>
          <a:p>
            <a:pPr marL="228600" indent="-228600" fontAlgn="base">
              <a:lnSpc>
                <a:spcPct val="115000"/>
              </a:lnSpc>
              <a:spcBef>
                <a:spcPct val="0"/>
              </a:spcBef>
              <a:spcAft>
                <a:spcPct val="0"/>
              </a:spcAft>
              <a:buClr>
                <a:srgbClr val="C00000"/>
              </a:buClr>
              <a:buFont typeface="Arial" panose="020B0604020202020204" pitchFamily="34" charset="0"/>
              <a:buChar char="•"/>
              <a:tabLst>
                <a:tab pos="0" algn="l"/>
              </a:tabLst>
            </a:pPr>
            <a:r>
              <a:rPr lang="fr-FR" sz="1400" spc="-1" dirty="0">
                <a:solidFill>
                  <a:srgbClr val="000000"/>
                </a:solidFill>
                <a:latin typeface="Aptos"/>
                <a:ea typeface="Calibri"/>
              </a:rPr>
              <a:t>Prise en compte des différences culturelles </a:t>
            </a:r>
            <a:endParaRPr lang="fr-FR" sz="1400" spc="-1">
              <a:solidFill>
                <a:srgbClr val="000000"/>
              </a:solidFill>
              <a:latin typeface="Aptos"/>
              <a:ea typeface="Calibri"/>
            </a:endParaRPr>
          </a:p>
          <a:p>
            <a:pPr marL="228600" indent="-228600" fontAlgn="base">
              <a:lnSpc>
                <a:spcPct val="115000"/>
              </a:lnSpc>
              <a:spcBef>
                <a:spcPct val="0"/>
              </a:spcBef>
              <a:spcAft>
                <a:spcPct val="0"/>
              </a:spcAft>
              <a:buClr>
                <a:srgbClr val="C00000"/>
              </a:buClr>
              <a:buFont typeface="Arial" panose="020B0604020202020204" pitchFamily="34" charset="0"/>
              <a:buChar char="•"/>
              <a:tabLst>
                <a:tab pos="0" algn="l"/>
              </a:tabLst>
            </a:pPr>
            <a:r>
              <a:rPr lang="fr-FR" sz="1400" spc="-1" dirty="0">
                <a:solidFill>
                  <a:srgbClr val="000000"/>
                </a:solidFill>
                <a:latin typeface="Aptos"/>
                <a:ea typeface="Calibri"/>
              </a:rPr>
              <a:t>Mobilisation des jeunes et des parents </a:t>
            </a:r>
            <a:endParaRPr lang="fr-FR" sz="1400" spc="-1">
              <a:solidFill>
                <a:srgbClr val="000000"/>
              </a:solidFill>
              <a:latin typeface="Aptos"/>
              <a:ea typeface="Calibri"/>
            </a:endParaRPr>
          </a:p>
          <a:p>
            <a:pPr marL="228600" indent="-228600" fontAlgn="base">
              <a:lnSpc>
                <a:spcPct val="115000"/>
              </a:lnSpc>
              <a:spcBef>
                <a:spcPct val="0"/>
              </a:spcBef>
              <a:spcAft>
                <a:spcPct val="0"/>
              </a:spcAft>
              <a:buClr>
                <a:srgbClr val="C00000"/>
              </a:buClr>
              <a:buFont typeface="Arial" panose="020B0604020202020204" pitchFamily="34" charset="0"/>
              <a:buChar char="•"/>
              <a:tabLst>
                <a:tab pos="0" algn="l"/>
              </a:tabLst>
            </a:pPr>
            <a:r>
              <a:rPr lang="fr-FR" sz="1400" spc="-1" dirty="0">
                <a:solidFill>
                  <a:srgbClr val="000000"/>
                </a:solidFill>
                <a:latin typeface="Aptos"/>
                <a:ea typeface="Calibri"/>
              </a:rPr>
              <a:t>Développement d’activités pour bâtir la confiance</a:t>
            </a:r>
            <a:endParaRPr lang="fr-FR" sz="1400" spc="-1">
              <a:solidFill>
                <a:srgbClr val="000000"/>
              </a:solidFill>
              <a:latin typeface="Aptos"/>
              <a:ea typeface="Calibri"/>
            </a:endParaRPr>
          </a:p>
        </p:txBody>
      </p:sp>
      <p:sp>
        <p:nvSpPr>
          <p:cNvPr id="5" name="TextBox 4">
            <a:extLst>
              <a:ext uri="{FF2B5EF4-FFF2-40B4-BE49-F238E27FC236}">
                <a16:creationId xmlns:a16="http://schemas.microsoft.com/office/drawing/2014/main" id="{DC3D140F-CA24-D0AC-86EA-5F677BE6F03F}"/>
              </a:ext>
            </a:extLst>
          </p:cNvPr>
          <p:cNvSpPr txBox="1"/>
          <p:nvPr/>
        </p:nvSpPr>
        <p:spPr>
          <a:xfrm>
            <a:off x="496934" y="1171164"/>
            <a:ext cx="7686945" cy="369332"/>
          </a:xfrm>
          <a:prstGeom prst="rect">
            <a:avLst/>
          </a:prstGeom>
          <a:noFill/>
        </p:spPr>
        <p:txBody>
          <a:bodyPr wrap="square">
            <a:spAutoFit/>
          </a:bodyPr>
          <a:lstStyle/>
          <a:p>
            <a:pPr marL="0" indent="0">
              <a:buNone/>
            </a:pPr>
            <a:r>
              <a:rPr lang="fr-FR" sz="1800" b="1" kern="0" dirty="0">
                <a:solidFill>
                  <a:srgbClr val="2BA894"/>
                </a:solidFill>
                <a:latin typeface="Aptos" panose="020B0004020202020204" pitchFamily="34" charset="0"/>
              </a:rPr>
              <a:t>Analyse des résultats principaux du groupe de discussion de Regina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726EC-9994-A085-A9C0-4A6220358A78}"/>
            </a:ext>
          </a:extLst>
        </p:cNvPr>
        <p:cNvGrpSpPr/>
        <p:nvPr/>
      </p:nvGrpSpPr>
      <p:grpSpPr>
        <a:xfrm>
          <a:off x="0" y="0"/>
          <a:ext cx="0" cy="0"/>
          <a:chOff x="0" y="0"/>
          <a:chExt cx="0" cy="0"/>
        </a:xfrm>
      </p:grpSpPr>
      <p:sp>
        <p:nvSpPr>
          <p:cNvPr id="213" name="PlaceHolder 1">
            <a:extLst>
              <a:ext uri="{FF2B5EF4-FFF2-40B4-BE49-F238E27FC236}">
                <a16:creationId xmlns:a16="http://schemas.microsoft.com/office/drawing/2014/main" id="{8A7DDB60-4148-F6BD-78E5-B4A1F5BC36FB}"/>
              </a:ext>
            </a:extLst>
          </p:cNvPr>
          <p:cNvSpPr>
            <a:spLocks noGrp="1"/>
          </p:cNvSpPr>
          <p:nvPr>
            <p:ph type="title"/>
          </p:nvPr>
        </p:nvSpPr>
        <p:spPr>
          <a:xfrm>
            <a:off x="1224000" y="324000"/>
            <a:ext cx="7918920" cy="554400"/>
          </a:xfrm>
          <a:prstGeom prst="rect">
            <a:avLst/>
          </a:prstGeom>
          <a:noFill/>
          <a:ln w="0">
            <a:noFill/>
          </a:ln>
        </p:spPr>
        <p:txBody>
          <a:bodyPr lIns="90000" tIns="45000" rIns="90000" bIns="45000" anchor="ctr">
            <a:noAutofit/>
          </a:bodyPr>
          <a:lstStyle/>
          <a:p>
            <a:pPr indent="0">
              <a:lnSpc>
                <a:spcPct val="90000"/>
              </a:lnSpc>
              <a:buNone/>
              <a:tabLst>
                <a:tab pos="0" algn="l"/>
              </a:tabLst>
            </a:pPr>
            <a:r>
              <a:rPr lang="es-ES" sz="2400" b="1" strike="noStrike" cap="all" spc="-38" dirty="0">
                <a:solidFill>
                  <a:srgbClr val="E73E1B"/>
                </a:solidFill>
                <a:latin typeface="Franklin Gothic Demi"/>
                <a:ea typeface="DejaVu Sans"/>
              </a:rPr>
              <a:t>2. </a:t>
            </a:r>
            <a:r>
              <a:rPr lang="fr-FR" sz="2400" b="1" strike="noStrike" cap="all" spc="-38" dirty="0">
                <a:solidFill>
                  <a:srgbClr val="E73E1B"/>
                </a:solidFill>
                <a:latin typeface="Franklin Gothic Demi"/>
                <a:ea typeface="DejaVu Sans"/>
              </a:rPr>
              <a:t>POINTS TRANSVERSAUX DÉGAGÉS DANS LES GROUPES DE DISCUSSION</a:t>
            </a:r>
            <a:endParaRPr lang="fr-FR" sz="2400" b="0" strike="noStrike" spc="-1" dirty="0">
              <a:solidFill>
                <a:srgbClr val="000000"/>
              </a:solidFill>
              <a:latin typeface="Arial"/>
            </a:endParaRPr>
          </a:p>
        </p:txBody>
      </p:sp>
      <p:sp>
        <p:nvSpPr>
          <p:cNvPr id="214" name="PlaceHolder 2">
            <a:extLst>
              <a:ext uri="{FF2B5EF4-FFF2-40B4-BE49-F238E27FC236}">
                <a16:creationId xmlns:a16="http://schemas.microsoft.com/office/drawing/2014/main" id="{B93CF9D5-DF10-30C6-7164-EF6B2C016F65}"/>
              </a:ext>
            </a:extLst>
          </p:cNvPr>
          <p:cNvSpPr>
            <a:spLocks noGrp="1"/>
          </p:cNvSpPr>
          <p:nvPr>
            <p:ph/>
          </p:nvPr>
        </p:nvSpPr>
        <p:spPr>
          <a:xfrm>
            <a:off x="350796" y="1699830"/>
            <a:ext cx="4484094" cy="5020650"/>
          </a:xfrm>
          <a:prstGeom prst="rect">
            <a:avLst/>
          </a:prstGeom>
          <a:noFill/>
          <a:ln w="0">
            <a:noFill/>
          </a:ln>
        </p:spPr>
        <p:txBody>
          <a:bodyPr lIns="90000" tIns="45000" rIns="90000" bIns="45000" anchor="t">
            <a:normAutofit/>
          </a:bodyPr>
          <a:lstStyle/>
          <a:p>
            <a:pPr marL="0" indent="0">
              <a:lnSpc>
                <a:spcPct val="100000"/>
              </a:lnSpc>
              <a:spcBef>
                <a:spcPts val="0"/>
              </a:spcBef>
              <a:buNone/>
            </a:pPr>
            <a:r>
              <a:rPr lang="fr-FR" sz="1400" b="1" dirty="0">
                <a:latin typeface="Aptos" panose="020B0004020202020204" pitchFamily="34" charset="0"/>
              </a:rPr>
              <a:t>Manque d’occasions de rencontre </a:t>
            </a:r>
          </a:p>
          <a:p>
            <a:pPr fontAlgn="base">
              <a:lnSpc>
                <a:spcPct val="100000"/>
              </a:lnSpc>
              <a:spcBef>
                <a:spcPts val="0"/>
              </a:spcBef>
              <a:buClr>
                <a:srgbClr val="C00000"/>
              </a:buClr>
              <a:tabLst>
                <a:tab pos="0" algn="l"/>
              </a:tabLst>
            </a:pPr>
            <a:r>
              <a:rPr lang="fr-FR" sz="1400" spc="-1" dirty="0">
                <a:solidFill>
                  <a:srgbClr val="000000"/>
                </a:solidFill>
                <a:latin typeface="Aptos"/>
                <a:ea typeface="Calibri"/>
              </a:rPr>
              <a:t>Interactions rares et ponctuelles </a:t>
            </a:r>
            <a:endParaRPr lang="fr-FR" sz="1400" spc="-1">
              <a:solidFill>
                <a:srgbClr val="000000"/>
              </a:solidFill>
              <a:latin typeface="Aptos"/>
              <a:ea typeface="Calibri"/>
            </a:endParaRPr>
          </a:p>
          <a:p>
            <a:pPr fontAlgn="base">
              <a:lnSpc>
                <a:spcPct val="100000"/>
              </a:lnSpc>
              <a:spcBef>
                <a:spcPts val="0"/>
              </a:spcBef>
              <a:buClr>
                <a:srgbClr val="C00000"/>
              </a:buClr>
              <a:tabLst>
                <a:tab pos="0" algn="l"/>
              </a:tabLst>
            </a:pPr>
            <a:r>
              <a:rPr lang="fr-FR" sz="1400" spc="-1" dirty="0">
                <a:solidFill>
                  <a:srgbClr val="000000"/>
                </a:solidFill>
                <a:latin typeface="Aptos"/>
                <a:ea typeface="Calibri"/>
              </a:rPr>
              <a:t>Absence d’espaces structurés de dialogue et de collaboration </a:t>
            </a:r>
            <a:endParaRPr lang="fr-FR" sz="1400" spc="-1">
              <a:solidFill>
                <a:srgbClr val="000000"/>
              </a:solidFill>
              <a:latin typeface="Aptos"/>
              <a:ea typeface="Calibri"/>
            </a:endParaRPr>
          </a:p>
          <a:p>
            <a:pPr marL="0" indent="0">
              <a:lnSpc>
                <a:spcPct val="100000"/>
              </a:lnSpc>
              <a:spcBef>
                <a:spcPts val="0"/>
              </a:spcBef>
              <a:buNone/>
            </a:pPr>
            <a:r>
              <a:rPr lang="fr-FR" sz="1400" b="1" dirty="0">
                <a:latin typeface="Aptos" panose="020B0004020202020204" pitchFamily="34" charset="0"/>
              </a:rPr>
              <a:t> </a:t>
            </a:r>
          </a:p>
          <a:p>
            <a:pPr marL="0" indent="0">
              <a:lnSpc>
                <a:spcPct val="100000"/>
              </a:lnSpc>
              <a:spcBef>
                <a:spcPts val="0"/>
              </a:spcBef>
              <a:buNone/>
            </a:pPr>
            <a:r>
              <a:rPr lang="fr-FR" sz="1400" b="1" dirty="0">
                <a:latin typeface="Aptos" panose="020B0004020202020204" pitchFamily="34" charset="0"/>
              </a:rPr>
              <a:t>Déficit d’information </a:t>
            </a:r>
          </a:p>
          <a:p>
            <a:pPr fontAlgn="base">
              <a:lnSpc>
                <a:spcPct val="100000"/>
              </a:lnSpc>
              <a:spcBef>
                <a:spcPts val="0"/>
              </a:spcBef>
              <a:buClr>
                <a:srgbClr val="C00000"/>
              </a:buClr>
              <a:tabLst>
                <a:tab pos="0" algn="l"/>
              </a:tabLst>
            </a:pPr>
            <a:r>
              <a:rPr lang="fr-FR" sz="1400" spc="-1" dirty="0">
                <a:solidFill>
                  <a:srgbClr val="000000"/>
                </a:solidFill>
                <a:latin typeface="Aptos"/>
                <a:ea typeface="Calibri"/>
              </a:rPr>
              <a:t>Information centrée sur : </a:t>
            </a:r>
            <a:endParaRPr lang="fr-FR" sz="1400" spc="-1">
              <a:solidFill>
                <a:srgbClr val="000000"/>
              </a:solidFill>
              <a:latin typeface="Aptos"/>
              <a:ea typeface="Calibri"/>
            </a:endParaRPr>
          </a:p>
          <a:p>
            <a:pPr lvl="1" fontAlgn="base">
              <a:lnSpc>
                <a:spcPct val="100000"/>
              </a:lnSpc>
              <a:spcBef>
                <a:spcPts val="0"/>
              </a:spcBef>
              <a:buClr>
                <a:srgbClr val="C00000"/>
              </a:buClr>
              <a:buFont typeface="Wingdings" panose="05000000000000000000" pitchFamily="2" charset="2"/>
              <a:buChar char="Ø"/>
              <a:tabLst>
                <a:tab pos="0" algn="l"/>
              </a:tabLst>
            </a:pPr>
            <a:r>
              <a:rPr lang="fr-FR" sz="1400" spc="-1" dirty="0">
                <a:solidFill>
                  <a:srgbClr val="000000"/>
                </a:solidFill>
                <a:latin typeface="Aptos"/>
                <a:ea typeface="Calibri"/>
              </a:rPr>
              <a:t>Communauté francophone </a:t>
            </a:r>
            <a:endParaRPr lang="fr-FR" sz="1400" spc="-1">
              <a:solidFill>
                <a:srgbClr val="000000"/>
              </a:solidFill>
              <a:latin typeface="Aptos"/>
              <a:ea typeface="Calibri"/>
            </a:endParaRPr>
          </a:p>
          <a:p>
            <a:pPr lvl="1" fontAlgn="base">
              <a:lnSpc>
                <a:spcPct val="100000"/>
              </a:lnSpc>
              <a:spcBef>
                <a:spcPts val="0"/>
              </a:spcBef>
              <a:buClr>
                <a:srgbClr val="C00000"/>
              </a:buClr>
              <a:buFont typeface="Wingdings" panose="05000000000000000000" pitchFamily="2" charset="2"/>
              <a:buChar char="Ø"/>
              <a:tabLst>
                <a:tab pos="0" algn="l"/>
              </a:tabLst>
            </a:pPr>
            <a:r>
              <a:rPr lang="fr-FR" sz="1400" spc="-1" dirty="0">
                <a:solidFill>
                  <a:srgbClr val="000000"/>
                </a:solidFill>
                <a:latin typeface="Aptos"/>
                <a:ea typeface="Calibri"/>
              </a:rPr>
              <a:t>Intégration linguistique </a:t>
            </a:r>
            <a:endParaRPr lang="fr-FR" sz="1400" spc="-1">
              <a:solidFill>
                <a:srgbClr val="000000"/>
              </a:solidFill>
              <a:latin typeface="Aptos"/>
              <a:ea typeface="Calibri"/>
            </a:endParaRPr>
          </a:p>
          <a:p>
            <a:pPr fontAlgn="base">
              <a:lnSpc>
                <a:spcPct val="100000"/>
              </a:lnSpc>
              <a:spcBef>
                <a:spcPts val="0"/>
              </a:spcBef>
              <a:buClr>
                <a:srgbClr val="C00000"/>
              </a:buClr>
              <a:tabLst>
                <a:tab pos="0" algn="l"/>
              </a:tabLst>
            </a:pPr>
            <a:r>
              <a:rPr lang="fr-FR" sz="1400" spc="-1" dirty="0">
                <a:solidFill>
                  <a:srgbClr val="000000"/>
                </a:solidFill>
                <a:latin typeface="Aptos"/>
                <a:ea typeface="Calibri"/>
              </a:rPr>
              <a:t>Peu de contenu sur les peuples autochtones</a:t>
            </a:r>
            <a:endParaRPr lang="fr-FR" sz="1400" spc="-1">
              <a:solidFill>
                <a:srgbClr val="000000"/>
              </a:solidFill>
              <a:latin typeface="Aptos"/>
              <a:ea typeface="Calibri"/>
            </a:endParaRPr>
          </a:p>
          <a:p>
            <a:pPr marL="0" indent="0" fontAlgn="base">
              <a:lnSpc>
                <a:spcPct val="100000"/>
              </a:lnSpc>
              <a:spcBef>
                <a:spcPts val="0"/>
              </a:spcBef>
              <a:buClr>
                <a:srgbClr val="C00000"/>
              </a:buClr>
              <a:buNone/>
              <a:tabLst>
                <a:tab pos="0" algn="l"/>
              </a:tabLst>
            </a:pPr>
            <a:br>
              <a:rPr lang="fr-FR" sz="1400" spc="-1" dirty="0">
                <a:solidFill>
                  <a:srgbClr val="000000"/>
                </a:solidFill>
                <a:latin typeface="Aptos"/>
                <a:ea typeface="Calibri"/>
              </a:rPr>
            </a:br>
            <a:r>
              <a:rPr lang="fr-FR" sz="1400" dirty="0">
                <a:latin typeface="Aptos" panose="020B0004020202020204" pitchFamily="34" charset="0"/>
              </a:rPr>
              <a:t>➡️ Risque de perceptions erronées </a:t>
            </a:r>
            <a:endParaRPr lang="fr-FR" sz="1400">
              <a:latin typeface="Aptos" panose="020B0004020202020204" pitchFamily="34" charset="0"/>
            </a:endParaRPr>
          </a:p>
          <a:p>
            <a:pPr marL="0" indent="0">
              <a:lnSpc>
                <a:spcPct val="100000"/>
              </a:lnSpc>
              <a:spcBef>
                <a:spcPts val="0"/>
              </a:spcBef>
              <a:buNone/>
            </a:pPr>
            <a:endParaRPr lang="fr-FR" sz="1400" b="1" dirty="0">
              <a:latin typeface="Aptos" panose="020B0004020202020204" pitchFamily="34" charset="0"/>
            </a:endParaRPr>
          </a:p>
          <a:p>
            <a:pPr marL="0" indent="0">
              <a:lnSpc>
                <a:spcPct val="100000"/>
              </a:lnSpc>
              <a:spcBef>
                <a:spcPts val="0"/>
              </a:spcBef>
              <a:buNone/>
            </a:pPr>
            <a:r>
              <a:rPr lang="fr-FR" sz="1400" b="1" dirty="0">
                <a:latin typeface="Aptos" panose="020B0004020202020204" pitchFamily="34" charset="0"/>
              </a:rPr>
              <a:t>Influence des stéréotypes </a:t>
            </a:r>
          </a:p>
          <a:p>
            <a:pPr>
              <a:lnSpc>
                <a:spcPct val="100000"/>
              </a:lnSpc>
              <a:spcBef>
                <a:spcPts val="0"/>
              </a:spcBef>
              <a:buClr>
                <a:srgbClr val="C00000"/>
              </a:buClr>
            </a:pPr>
            <a:r>
              <a:rPr lang="fr-FR" sz="1400" spc="-1" dirty="0">
                <a:solidFill>
                  <a:srgbClr val="000000"/>
                </a:solidFill>
                <a:latin typeface="Aptos"/>
                <a:ea typeface="Calibri"/>
              </a:rPr>
              <a:t>Messages informels dissuasifs (ex. quartiers)</a:t>
            </a:r>
          </a:p>
          <a:p>
            <a:pPr marL="0" indent="0">
              <a:lnSpc>
                <a:spcPct val="100000"/>
              </a:lnSpc>
              <a:spcBef>
                <a:spcPts val="0"/>
              </a:spcBef>
              <a:buClr>
                <a:srgbClr val="C00000"/>
              </a:buClr>
              <a:buNone/>
            </a:pPr>
            <a:br>
              <a:rPr lang="fr-FR" sz="1400" spc="-1" dirty="0">
                <a:solidFill>
                  <a:srgbClr val="000000"/>
                </a:solidFill>
                <a:latin typeface="Aptos"/>
                <a:ea typeface="Calibri"/>
              </a:rPr>
            </a:br>
            <a:r>
              <a:rPr lang="fr-FR" sz="1400" dirty="0">
                <a:latin typeface="Aptos" panose="020B0004020202020204" pitchFamily="34" charset="0"/>
              </a:rPr>
              <a:t>➡️ Créent distance sociale, préjugés et freinent les interactions </a:t>
            </a:r>
          </a:p>
          <a:p>
            <a:pPr marL="0" indent="0">
              <a:lnSpc>
                <a:spcPct val="100000"/>
              </a:lnSpc>
              <a:spcBef>
                <a:spcPts val="0"/>
              </a:spcBef>
              <a:buNone/>
            </a:pPr>
            <a:endParaRPr lang="fr-FR" sz="1400" b="1" kern="0" dirty="0">
              <a:solidFill>
                <a:srgbClr val="2BA894"/>
              </a:solidFill>
              <a:latin typeface="Aptos" panose="020B0004020202020204" pitchFamily="34" charset="0"/>
            </a:endParaRPr>
          </a:p>
        </p:txBody>
      </p:sp>
      <p:sp>
        <p:nvSpPr>
          <p:cNvPr id="215" name="PlaceHolder 3">
            <a:extLst>
              <a:ext uri="{FF2B5EF4-FFF2-40B4-BE49-F238E27FC236}">
                <a16:creationId xmlns:a16="http://schemas.microsoft.com/office/drawing/2014/main" id="{4BD9542D-298B-3244-631C-14650A7745C6}"/>
              </a:ext>
            </a:extLst>
          </p:cNvPr>
          <p:cNvSpPr>
            <a:spLocks noGrp="1"/>
          </p:cNvSpPr>
          <p:nvPr>
            <p:ph type="sldNum" idx="6"/>
          </p:nvPr>
        </p:nvSpPr>
        <p:spPr>
          <a:xfrm>
            <a:off x="7086600" y="6356520"/>
            <a:ext cx="2056320" cy="36396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CA" sz="900" b="0" strike="noStrike" spc="-1">
                <a:solidFill>
                  <a:srgbClr val="FFFFFF"/>
                </a:solidFill>
                <a:latin typeface="Arial"/>
                <a:ea typeface="DejaVu Sans"/>
              </a:defRPr>
            </a:lvl1pPr>
          </a:lstStyle>
          <a:p>
            <a:pPr indent="0" algn="r">
              <a:lnSpc>
                <a:spcPct val="100000"/>
              </a:lnSpc>
              <a:buNone/>
              <a:tabLst>
                <a:tab pos="0" algn="l"/>
              </a:tabLst>
            </a:pPr>
            <a:fld id="{6595599C-3CB0-4288-9C90-FC2F13767518}" type="slidenum">
              <a:rPr lang="en-CA" sz="900" b="0" strike="noStrike" spc="-1">
                <a:solidFill>
                  <a:srgbClr val="FFFFFF"/>
                </a:solidFill>
                <a:latin typeface="Arial"/>
                <a:ea typeface="DejaVu Sans"/>
              </a:rPr>
              <a:t>10</a:t>
            </a:fld>
            <a:endParaRPr lang="fr-FR" sz="900" b="0" strike="noStrike" spc="-1">
              <a:solidFill>
                <a:srgbClr val="000000"/>
              </a:solidFill>
              <a:latin typeface="Times New Roman"/>
            </a:endParaRPr>
          </a:p>
        </p:txBody>
      </p:sp>
      <p:sp>
        <p:nvSpPr>
          <p:cNvPr id="3" name="TextBox 2">
            <a:extLst>
              <a:ext uri="{FF2B5EF4-FFF2-40B4-BE49-F238E27FC236}">
                <a16:creationId xmlns:a16="http://schemas.microsoft.com/office/drawing/2014/main" id="{45BAD1F5-104F-F27A-C524-97499781C39B}"/>
              </a:ext>
            </a:extLst>
          </p:cNvPr>
          <p:cNvSpPr txBox="1"/>
          <p:nvPr/>
        </p:nvSpPr>
        <p:spPr>
          <a:xfrm>
            <a:off x="5297805" y="1699830"/>
            <a:ext cx="3577590" cy="3754874"/>
          </a:xfrm>
          <a:prstGeom prst="rect">
            <a:avLst/>
          </a:prstGeom>
          <a:noFill/>
          <a:ln w="38100">
            <a:solidFill>
              <a:srgbClr val="2BA894"/>
            </a:solidFill>
          </a:ln>
        </p:spPr>
        <p:txBody>
          <a:bodyPr wrap="square">
            <a:spAutoFit/>
          </a:bodyPr>
          <a:lstStyle/>
          <a:p>
            <a:r>
              <a:rPr lang="fr-FR" sz="1400" b="1" dirty="0">
                <a:latin typeface="Aptos" panose="020B0004020202020204" pitchFamily="34" charset="0"/>
              </a:rPr>
              <a:t>Culture comme levier clé</a:t>
            </a:r>
            <a:endParaRPr lang="fr-FR" sz="1400" dirty="0">
              <a:latin typeface="Aptos" panose="020B0004020202020204" pitchFamily="34" charset="0"/>
            </a:endParaRPr>
          </a:p>
          <a:p>
            <a:pPr marL="228600" indent="-228600" fontAlgn="base">
              <a:buClr>
                <a:srgbClr val="C00000"/>
              </a:buClr>
              <a:buFont typeface="Arial" panose="020B0604020202020204" pitchFamily="34" charset="0"/>
              <a:buChar char="•"/>
              <a:tabLst>
                <a:tab pos="0" algn="l"/>
              </a:tabLst>
            </a:pPr>
            <a:r>
              <a:rPr lang="fr-FR" sz="1400" spc="-1" dirty="0">
                <a:solidFill>
                  <a:srgbClr val="000000"/>
                </a:solidFill>
                <a:latin typeface="Aptos"/>
                <a:ea typeface="Calibri"/>
              </a:rPr>
              <a:t>Événements culturels communs </a:t>
            </a:r>
            <a:endParaRPr lang="fr-FR" sz="1400" spc="-1">
              <a:solidFill>
                <a:srgbClr val="000000"/>
              </a:solidFill>
              <a:latin typeface="Aptos"/>
              <a:ea typeface="Calibri"/>
            </a:endParaRPr>
          </a:p>
          <a:p>
            <a:pPr marL="228600" indent="-228600" fontAlgn="base">
              <a:buClr>
                <a:srgbClr val="C00000"/>
              </a:buClr>
              <a:buFont typeface="Arial" panose="020B0604020202020204" pitchFamily="34" charset="0"/>
              <a:buChar char="•"/>
              <a:tabLst>
                <a:tab pos="0" algn="l"/>
              </a:tabLst>
            </a:pPr>
            <a:r>
              <a:rPr lang="fr-FR" sz="1400" spc="-1" dirty="0">
                <a:solidFill>
                  <a:srgbClr val="000000"/>
                </a:solidFill>
                <a:latin typeface="Aptos"/>
                <a:ea typeface="Calibri"/>
              </a:rPr>
              <a:t>Valorisation des traditions </a:t>
            </a:r>
            <a:endParaRPr lang="fr-FR" sz="1400" spc="-1">
              <a:solidFill>
                <a:srgbClr val="000000"/>
              </a:solidFill>
              <a:latin typeface="Aptos"/>
              <a:ea typeface="Calibri"/>
            </a:endParaRPr>
          </a:p>
          <a:p>
            <a:pPr marL="228600" indent="-228600" fontAlgn="base">
              <a:buClr>
                <a:srgbClr val="C00000"/>
              </a:buClr>
              <a:buFont typeface="Arial" panose="020B0604020202020204" pitchFamily="34" charset="0"/>
              <a:buChar char="•"/>
              <a:tabLst>
                <a:tab pos="0" algn="l"/>
              </a:tabLst>
            </a:pPr>
            <a:r>
              <a:rPr lang="fr-FR" sz="1400" spc="-1" dirty="0">
                <a:solidFill>
                  <a:srgbClr val="000000"/>
                </a:solidFill>
                <a:latin typeface="Aptos"/>
                <a:ea typeface="Calibri"/>
              </a:rPr>
              <a:t>Identification de points communs</a:t>
            </a:r>
            <a:endParaRPr lang="fr-FR" sz="1400" spc="-1">
              <a:solidFill>
                <a:srgbClr val="000000"/>
              </a:solidFill>
              <a:latin typeface="Aptos"/>
              <a:ea typeface="Calibri"/>
            </a:endParaRPr>
          </a:p>
          <a:p>
            <a:pPr fontAlgn="base">
              <a:buClr>
                <a:srgbClr val="C00000"/>
              </a:buClr>
              <a:tabLst>
                <a:tab pos="0" algn="l"/>
              </a:tabLst>
            </a:pPr>
            <a:br>
              <a:rPr lang="fr-FR" sz="1400" dirty="0">
                <a:latin typeface="Aptos" panose="020B0004020202020204" pitchFamily="34" charset="0"/>
              </a:rPr>
            </a:br>
            <a:r>
              <a:rPr lang="fr-FR" sz="1400" dirty="0">
                <a:latin typeface="Aptos" panose="020B0004020202020204" pitchFamily="34" charset="0"/>
              </a:rPr>
              <a:t>➡️ Construire la confiance progressivement </a:t>
            </a:r>
            <a:endParaRPr lang="fr-FR" sz="1400">
              <a:latin typeface="Aptos" panose="020B0004020202020204" pitchFamily="34" charset="0"/>
            </a:endParaRPr>
          </a:p>
          <a:p>
            <a:endParaRPr lang="fr-FR" sz="1400" b="1" dirty="0">
              <a:latin typeface="Aptos" panose="020B0004020202020204" pitchFamily="34" charset="0"/>
            </a:endParaRPr>
          </a:p>
          <a:p>
            <a:r>
              <a:rPr lang="fr-FR" sz="1400" b="1" dirty="0">
                <a:latin typeface="Aptos" panose="020B0004020202020204" pitchFamily="34" charset="0"/>
              </a:rPr>
              <a:t>Groupes prioritaires</a:t>
            </a:r>
            <a:endParaRPr lang="fr-FR" sz="1400" dirty="0">
              <a:latin typeface="Aptos" panose="020B0004020202020204" pitchFamily="34" charset="0"/>
            </a:endParaRPr>
          </a:p>
          <a:p>
            <a:pPr marL="228600" indent="-228600" fontAlgn="base">
              <a:buClr>
                <a:srgbClr val="C00000"/>
              </a:buClr>
              <a:buFont typeface="Arial" panose="020B0604020202020204" pitchFamily="34" charset="0"/>
              <a:buChar char="•"/>
              <a:tabLst>
                <a:tab pos="0" algn="l"/>
              </a:tabLst>
            </a:pPr>
            <a:r>
              <a:rPr lang="fr-FR" sz="1400" spc="-1" dirty="0">
                <a:solidFill>
                  <a:srgbClr val="000000"/>
                </a:solidFill>
                <a:latin typeface="Aptos"/>
                <a:ea typeface="Calibri"/>
              </a:rPr>
              <a:t>Jeunes (plus ouverts à l’interaction) </a:t>
            </a:r>
            <a:endParaRPr lang="fr-FR" sz="1400" spc="-1">
              <a:solidFill>
                <a:srgbClr val="000000"/>
              </a:solidFill>
              <a:latin typeface="Aptos"/>
              <a:ea typeface="Calibri"/>
            </a:endParaRPr>
          </a:p>
          <a:p>
            <a:pPr marL="228600" indent="-228600" fontAlgn="base">
              <a:buClr>
                <a:srgbClr val="C00000"/>
              </a:buClr>
              <a:buFont typeface="Arial" panose="020B0604020202020204" pitchFamily="34" charset="0"/>
              <a:buChar char="•"/>
              <a:tabLst>
                <a:tab pos="0" algn="l"/>
              </a:tabLst>
            </a:pPr>
            <a:r>
              <a:rPr lang="fr-FR" sz="1400" spc="-1" dirty="0">
                <a:solidFill>
                  <a:srgbClr val="000000"/>
                </a:solidFill>
                <a:latin typeface="Aptos"/>
                <a:ea typeface="Calibri"/>
              </a:rPr>
              <a:t>Importance d’impliquer </a:t>
            </a:r>
            <a:r>
              <a:rPr lang="fr-FR" sz="1400" dirty="0">
                <a:latin typeface="Aptos" panose="020B0004020202020204" pitchFamily="34" charset="0"/>
              </a:rPr>
              <a:t>les parents </a:t>
            </a:r>
            <a:endParaRPr lang="fr-FR" sz="1400">
              <a:latin typeface="Aptos" panose="020B0004020202020204" pitchFamily="34" charset="0"/>
            </a:endParaRPr>
          </a:p>
          <a:p>
            <a:endParaRPr lang="fr-FR" sz="1400" dirty="0">
              <a:latin typeface="Aptos" panose="020B0004020202020204" pitchFamily="34" charset="0"/>
            </a:endParaRPr>
          </a:p>
          <a:p>
            <a:r>
              <a:rPr lang="fr-FR" sz="1400" b="1" dirty="0">
                <a:latin typeface="Aptos" panose="020B0004020202020204" pitchFamily="34" charset="0"/>
              </a:rPr>
              <a:t>Pistes d’action</a:t>
            </a:r>
            <a:endParaRPr lang="fr-FR" sz="1400" dirty="0">
              <a:latin typeface="Aptos" panose="020B0004020202020204" pitchFamily="34" charset="0"/>
            </a:endParaRPr>
          </a:p>
          <a:p>
            <a:pPr marL="228600" indent="-228600" fontAlgn="base">
              <a:buClr>
                <a:srgbClr val="C00000"/>
              </a:buClr>
              <a:buFont typeface="Arial" panose="020B0604020202020204" pitchFamily="34" charset="0"/>
              <a:buChar char="•"/>
              <a:tabLst>
                <a:tab pos="0" algn="l"/>
              </a:tabLst>
            </a:pPr>
            <a:r>
              <a:rPr lang="fr-FR" sz="1400" spc="-1" dirty="0">
                <a:solidFill>
                  <a:srgbClr val="000000"/>
                </a:solidFill>
                <a:latin typeface="Aptos"/>
                <a:ea typeface="Calibri"/>
              </a:rPr>
              <a:t>Activités interculturelles structurées (ex. séjours croisés) </a:t>
            </a:r>
            <a:endParaRPr lang="fr-FR" sz="1400" spc="-1">
              <a:solidFill>
                <a:srgbClr val="000000"/>
              </a:solidFill>
              <a:latin typeface="Aptos"/>
              <a:ea typeface="Calibri"/>
            </a:endParaRPr>
          </a:p>
          <a:p>
            <a:pPr marL="228600" indent="-228600" fontAlgn="base">
              <a:buClr>
                <a:srgbClr val="C00000"/>
              </a:buClr>
              <a:buFont typeface="Arial" panose="020B0604020202020204" pitchFamily="34" charset="0"/>
              <a:buChar char="•"/>
              <a:tabLst>
                <a:tab pos="0" algn="l"/>
              </a:tabLst>
            </a:pPr>
            <a:r>
              <a:rPr lang="fr-FR" sz="1400" spc="-1" dirty="0">
                <a:solidFill>
                  <a:srgbClr val="000000"/>
                </a:solidFill>
                <a:latin typeface="Aptos"/>
                <a:ea typeface="Calibri"/>
              </a:rPr>
              <a:t>Sensibilisation préalable des familles </a:t>
            </a:r>
            <a:endParaRPr lang="fr-FR" sz="1400" spc="-1">
              <a:solidFill>
                <a:srgbClr val="000000"/>
              </a:solidFill>
              <a:latin typeface="Aptos"/>
              <a:ea typeface="Calibri"/>
            </a:endParaRPr>
          </a:p>
          <a:p>
            <a:pPr marL="228600" indent="-228600" fontAlgn="base">
              <a:buClr>
                <a:srgbClr val="C00000"/>
              </a:buClr>
              <a:buFont typeface="Arial" panose="020B0604020202020204" pitchFamily="34" charset="0"/>
              <a:buChar char="•"/>
              <a:tabLst>
                <a:tab pos="0" algn="l"/>
              </a:tabLst>
            </a:pPr>
            <a:r>
              <a:rPr lang="fr-FR" sz="1400" spc="-1" dirty="0">
                <a:solidFill>
                  <a:srgbClr val="000000"/>
                </a:solidFill>
                <a:latin typeface="Aptos"/>
                <a:ea typeface="Calibri"/>
              </a:rPr>
              <a:t>Mobilisation de financements publics </a:t>
            </a:r>
            <a:endParaRPr lang="fr-FR" sz="1400" spc="-1">
              <a:solidFill>
                <a:srgbClr val="000000"/>
              </a:solidFill>
              <a:latin typeface="Aptos"/>
              <a:ea typeface="Calibri"/>
            </a:endParaRPr>
          </a:p>
          <a:p>
            <a:pPr marL="228600" indent="-228600" fontAlgn="base">
              <a:buClr>
                <a:srgbClr val="C00000"/>
              </a:buClr>
              <a:buFont typeface="Arial" panose="020B0604020202020204" pitchFamily="34" charset="0"/>
              <a:buChar char="•"/>
              <a:tabLst>
                <a:tab pos="0" algn="l"/>
              </a:tabLst>
            </a:pPr>
            <a:r>
              <a:rPr lang="fr-FR" sz="1400" spc="-1" dirty="0">
                <a:solidFill>
                  <a:srgbClr val="000000"/>
                </a:solidFill>
                <a:latin typeface="Aptos"/>
                <a:ea typeface="Calibri"/>
              </a:rPr>
              <a:t>Encadrement </a:t>
            </a:r>
            <a:r>
              <a:rPr lang="fr-FR" sz="1400" dirty="0">
                <a:latin typeface="Aptos" panose="020B0004020202020204" pitchFamily="34" charset="0"/>
              </a:rPr>
              <a:t>logistique solide</a:t>
            </a:r>
            <a:endParaRPr lang="fr-FR" sz="1400">
              <a:latin typeface="Aptos" panose="020B0004020202020204" pitchFamily="34" charset="0"/>
            </a:endParaRPr>
          </a:p>
        </p:txBody>
      </p:sp>
      <p:sp>
        <p:nvSpPr>
          <p:cNvPr id="5" name="TextBox 4">
            <a:extLst>
              <a:ext uri="{FF2B5EF4-FFF2-40B4-BE49-F238E27FC236}">
                <a16:creationId xmlns:a16="http://schemas.microsoft.com/office/drawing/2014/main" id="{C8C892C3-6FD1-DF94-DF43-82373093DA36}"/>
              </a:ext>
            </a:extLst>
          </p:cNvPr>
          <p:cNvSpPr txBox="1"/>
          <p:nvPr/>
        </p:nvSpPr>
        <p:spPr>
          <a:xfrm>
            <a:off x="496934" y="1171164"/>
            <a:ext cx="7686945" cy="369332"/>
          </a:xfrm>
          <a:prstGeom prst="rect">
            <a:avLst/>
          </a:prstGeom>
          <a:noFill/>
        </p:spPr>
        <p:txBody>
          <a:bodyPr wrap="square">
            <a:spAutoFit/>
          </a:bodyPr>
          <a:lstStyle/>
          <a:p>
            <a:pPr marL="0" indent="0">
              <a:buNone/>
            </a:pPr>
            <a:r>
              <a:rPr lang="fr-FR" sz="1800" b="1" kern="0" dirty="0">
                <a:solidFill>
                  <a:srgbClr val="2BA894"/>
                </a:solidFill>
                <a:latin typeface="Aptos" panose="020B0004020202020204" pitchFamily="34" charset="0"/>
              </a:rPr>
              <a:t>Analyse des résultats principaux du groupe de discussion de Saskatoon</a:t>
            </a:r>
          </a:p>
        </p:txBody>
      </p:sp>
    </p:spTree>
    <p:extLst>
      <p:ext uri="{BB962C8B-B14F-4D97-AF65-F5344CB8AC3E}">
        <p14:creationId xmlns:p14="http://schemas.microsoft.com/office/powerpoint/2010/main" val="21251657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D2DBF-B307-2B12-DA12-B6DDAD72F416}"/>
            </a:ext>
          </a:extLst>
        </p:cNvPr>
        <p:cNvGrpSpPr/>
        <p:nvPr/>
      </p:nvGrpSpPr>
      <p:grpSpPr>
        <a:xfrm>
          <a:off x="0" y="0"/>
          <a:ext cx="0" cy="0"/>
          <a:chOff x="0" y="0"/>
          <a:chExt cx="0" cy="0"/>
        </a:xfrm>
      </p:grpSpPr>
      <p:sp>
        <p:nvSpPr>
          <p:cNvPr id="213" name="PlaceHolder 1">
            <a:extLst>
              <a:ext uri="{FF2B5EF4-FFF2-40B4-BE49-F238E27FC236}">
                <a16:creationId xmlns:a16="http://schemas.microsoft.com/office/drawing/2014/main" id="{9485BDC1-8305-21C7-8932-4CF5078365F4}"/>
              </a:ext>
            </a:extLst>
          </p:cNvPr>
          <p:cNvSpPr>
            <a:spLocks noGrp="1"/>
          </p:cNvSpPr>
          <p:nvPr>
            <p:ph type="title"/>
          </p:nvPr>
        </p:nvSpPr>
        <p:spPr>
          <a:xfrm>
            <a:off x="1224000" y="324000"/>
            <a:ext cx="7918920" cy="554400"/>
          </a:xfrm>
          <a:prstGeom prst="rect">
            <a:avLst/>
          </a:prstGeom>
          <a:noFill/>
          <a:ln w="0">
            <a:noFill/>
          </a:ln>
        </p:spPr>
        <p:txBody>
          <a:bodyPr lIns="90000" tIns="45000" rIns="90000" bIns="45000" anchor="ctr">
            <a:noAutofit/>
          </a:bodyPr>
          <a:lstStyle/>
          <a:p>
            <a:pPr indent="0">
              <a:lnSpc>
                <a:spcPct val="90000"/>
              </a:lnSpc>
              <a:buNone/>
              <a:tabLst>
                <a:tab pos="0" algn="l"/>
              </a:tabLst>
            </a:pPr>
            <a:r>
              <a:rPr lang="es-ES" sz="2400" b="1" strike="noStrike" cap="all" spc="-38" dirty="0">
                <a:solidFill>
                  <a:srgbClr val="E73E1B"/>
                </a:solidFill>
                <a:latin typeface="Franklin Gothic Demi"/>
                <a:ea typeface="DejaVu Sans"/>
              </a:rPr>
              <a:t>2. </a:t>
            </a:r>
            <a:r>
              <a:rPr lang="fr-FR" sz="2400" b="1" strike="noStrike" cap="all" spc="-38" dirty="0">
                <a:solidFill>
                  <a:srgbClr val="E73E1B"/>
                </a:solidFill>
                <a:latin typeface="Franklin Gothic Demi"/>
                <a:ea typeface="DejaVu Sans"/>
              </a:rPr>
              <a:t>POINTS TRANSVERSAUX DÉGAGÉS DANS LES GROUPES DE DISCUSSION</a:t>
            </a:r>
            <a:endParaRPr lang="fr-FR" sz="2400" b="0" strike="noStrike" spc="-1" dirty="0">
              <a:solidFill>
                <a:srgbClr val="000000"/>
              </a:solidFill>
              <a:latin typeface="Arial"/>
            </a:endParaRPr>
          </a:p>
        </p:txBody>
      </p:sp>
      <p:sp>
        <p:nvSpPr>
          <p:cNvPr id="214" name="PlaceHolder 2">
            <a:extLst>
              <a:ext uri="{FF2B5EF4-FFF2-40B4-BE49-F238E27FC236}">
                <a16:creationId xmlns:a16="http://schemas.microsoft.com/office/drawing/2014/main" id="{238D0138-6A47-9083-8CD4-93A7C2C55193}"/>
              </a:ext>
            </a:extLst>
          </p:cNvPr>
          <p:cNvSpPr>
            <a:spLocks noGrp="1"/>
          </p:cNvSpPr>
          <p:nvPr>
            <p:ph/>
          </p:nvPr>
        </p:nvSpPr>
        <p:spPr>
          <a:xfrm>
            <a:off x="350796" y="1699830"/>
            <a:ext cx="4061184" cy="3987006"/>
          </a:xfrm>
          <a:prstGeom prst="rect">
            <a:avLst/>
          </a:prstGeom>
          <a:noFill/>
          <a:ln w="0">
            <a:noFill/>
          </a:ln>
        </p:spPr>
        <p:txBody>
          <a:bodyPr lIns="90000" tIns="45000" rIns="90000" bIns="45000" anchor="t">
            <a:normAutofit/>
          </a:bodyPr>
          <a:lstStyle/>
          <a:p>
            <a:pPr marL="0" indent="0">
              <a:buNone/>
            </a:pPr>
            <a:r>
              <a:rPr lang="fr-FR" sz="1600" b="1" dirty="0">
                <a:latin typeface="Aptos" panose="020B0004020202020204" pitchFamily="34" charset="0"/>
              </a:rPr>
              <a:t>Points de convergence </a:t>
            </a:r>
            <a:endParaRPr lang="en-US" sz="1600" dirty="0">
              <a:latin typeface="Aptos" panose="020B0004020202020204" pitchFamily="34" charset="0"/>
            </a:endParaRPr>
          </a:p>
          <a:p>
            <a:pPr marL="0" indent="0" algn="just" fontAlgn="base">
              <a:lnSpc>
                <a:spcPct val="120000"/>
              </a:lnSpc>
              <a:spcBef>
                <a:spcPts val="0"/>
              </a:spcBef>
              <a:buClr>
                <a:srgbClr val="C00000"/>
              </a:buClr>
              <a:buNone/>
              <a:tabLst>
                <a:tab pos="0" algn="l"/>
              </a:tabLst>
            </a:pPr>
            <a:r>
              <a:rPr lang="fr-FR" sz="1600" spc="-1" dirty="0">
                <a:solidFill>
                  <a:srgbClr val="000000"/>
                </a:solidFill>
                <a:latin typeface="Aptos" panose="020B0004020202020204" pitchFamily="34" charset="0"/>
                <a:ea typeface="Calibri"/>
              </a:rPr>
              <a:t>Les deux groupes convergent sur plusieurs constats : </a:t>
            </a:r>
            <a:endParaRPr lang="en-US" sz="1600" spc="-1" dirty="0">
              <a:solidFill>
                <a:srgbClr val="000000"/>
              </a:solidFill>
              <a:latin typeface="Aptos" panose="020B0004020202020204" pitchFamily="34" charset="0"/>
              <a:ea typeface="Calibri"/>
            </a:endParaRPr>
          </a:p>
          <a:p>
            <a:pPr lvl="0" algn="just" fontAlgn="base">
              <a:lnSpc>
                <a:spcPct val="120000"/>
              </a:lnSpc>
              <a:spcBef>
                <a:spcPts val="0"/>
              </a:spcBef>
              <a:buClr>
                <a:srgbClr val="C00000"/>
              </a:buClr>
              <a:tabLst>
                <a:tab pos="0" algn="l"/>
              </a:tabLst>
            </a:pPr>
            <a:r>
              <a:rPr lang="fr-FR" sz="1600" spc="-1" dirty="0">
                <a:solidFill>
                  <a:srgbClr val="000000"/>
                </a:solidFill>
                <a:latin typeface="Aptos" panose="020B0004020202020204" pitchFamily="34" charset="0"/>
                <a:ea typeface="Calibri"/>
              </a:rPr>
              <a:t>Les interactions entre les communautés existent mais restent limitées. </a:t>
            </a:r>
            <a:endParaRPr lang="en-US" sz="1600" spc="-1" dirty="0">
              <a:solidFill>
                <a:srgbClr val="000000"/>
              </a:solidFill>
              <a:latin typeface="Aptos" panose="020B0004020202020204" pitchFamily="34" charset="0"/>
              <a:ea typeface="Calibri"/>
            </a:endParaRPr>
          </a:p>
          <a:p>
            <a:pPr lvl="0" algn="just" fontAlgn="base">
              <a:lnSpc>
                <a:spcPct val="120000"/>
              </a:lnSpc>
              <a:spcBef>
                <a:spcPts val="0"/>
              </a:spcBef>
              <a:buClr>
                <a:srgbClr val="C00000"/>
              </a:buClr>
              <a:tabLst>
                <a:tab pos="0" algn="l"/>
              </a:tabLst>
            </a:pPr>
            <a:r>
              <a:rPr lang="fr-FR" sz="1600" spc="-1" dirty="0">
                <a:solidFill>
                  <a:srgbClr val="000000"/>
                </a:solidFill>
                <a:latin typeface="Aptos" panose="020B0004020202020204" pitchFamily="34" charset="0"/>
                <a:ea typeface="Calibri"/>
              </a:rPr>
              <a:t>Les contacts sont principalement médiatisés par des institutions. </a:t>
            </a:r>
            <a:endParaRPr lang="en-US" sz="1600" spc="-1" dirty="0">
              <a:solidFill>
                <a:srgbClr val="000000"/>
              </a:solidFill>
              <a:latin typeface="Aptos" panose="020B0004020202020204" pitchFamily="34" charset="0"/>
              <a:ea typeface="Calibri"/>
            </a:endParaRPr>
          </a:p>
          <a:p>
            <a:pPr lvl="0" algn="just" fontAlgn="base">
              <a:lnSpc>
                <a:spcPct val="120000"/>
              </a:lnSpc>
              <a:spcBef>
                <a:spcPts val="0"/>
              </a:spcBef>
              <a:buClr>
                <a:srgbClr val="C00000"/>
              </a:buClr>
              <a:tabLst>
                <a:tab pos="0" algn="l"/>
              </a:tabLst>
            </a:pPr>
            <a:r>
              <a:rPr lang="fr-FR" sz="1600" spc="-1" dirty="0">
                <a:solidFill>
                  <a:srgbClr val="000000"/>
                </a:solidFill>
                <a:latin typeface="Aptos" panose="020B0004020202020204" pitchFamily="34" charset="0"/>
                <a:ea typeface="Calibri"/>
              </a:rPr>
              <a:t>Il existe une méconnaissance mutuelle importante. </a:t>
            </a:r>
            <a:endParaRPr lang="en-US" sz="1600" spc="-1" dirty="0">
              <a:solidFill>
                <a:srgbClr val="000000"/>
              </a:solidFill>
              <a:latin typeface="Aptos" panose="020B0004020202020204" pitchFamily="34" charset="0"/>
              <a:ea typeface="Calibri"/>
            </a:endParaRPr>
          </a:p>
          <a:p>
            <a:pPr lvl="0" algn="just" fontAlgn="base">
              <a:lnSpc>
                <a:spcPct val="120000"/>
              </a:lnSpc>
              <a:spcBef>
                <a:spcPts val="0"/>
              </a:spcBef>
              <a:buClr>
                <a:srgbClr val="C00000"/>
              </a:buClr>
              <a:tabLst>
                <a:tab pos="0" algn="l"/>
              </a:tabLst>
            </a:pPr>
            <a:r>
              <a:rPr lang="fr-FR" sz="1600" spc="-1" dirty="0">
                <a:solidFill>
                  <a:srgbClr val="000000"/>
                </a:solidFill>
                <a:latin typeface="Aptos" panose="020B0004020202020204" pitchFamily="34" charset="0"/>
                <a:ea typeface="Calibri"/>
              </a:rPr>
              <a:t>Les occasions de rencontre sont insuffisantes. </a:t>
            </a:r>
            <a:endParaRPr lang="en-US" sz="1600" spc="-1" dirty="0">
              <a:solidFill>
                <a:srgbClr val="000000"/>
              </a:solidFill>
              <a:latin typeface="Aptos" panose="020B0004020202020204" pitchFamily="34" charset="0"/>
              <a:ea typeface="Calibri"/>
            </a:endParaRPr>
          </a:p>
          <a:p>
            <a:pPr lvl="0" algn="just" fontAlgn="base">
              <a:lnSpc>
                <a:spcPct val="120000"/>
              </a:lnSpc>
              <a:spcBef>
                <a:spcPts val="0"/>
              </a:spcBef>
              <a:buClr>
                <a:srgbClr val="C00000"/>
              </a:buClr>
              <a:tabLst>
                <a:tab pos="0" algn="l"/>
              </a:tabLst>
            </a:pPr>
            <a:r>
              <a:rPr lang="fr-FR" sz="1600" spc="-1" dirty="0">
                <a:solidFill>
                  <a:srgbClr val="000000"/>
                </a:solidFill>
                <a:latin typeface="Aptos" panose="020B0004020202020204" pitchFamily="34" charset="0"/>
                <a:ea typeface="Calibri"/>
              </a:rPr>
              <a:t>Les initiatives actuelles sont peu structurées et souvent ponctuelles. </a:t>
            </a:r>
            <a:endParaRPr lang="en-US" sz="1600" spc="-1" dirty="0">
              <a:solidFill>
                <a:srgbClr val="000000"/>
              </a:solidFill>
              <a:latin typeface="Aptos" panose="020B0004020202020204" pitchFamily="34" charset="0"/>
              <a:ea typeface="Calibri"/>
            </a:endParaRPr>
          </a:p>
        </p:txBody>
      </p:sp>
      <p:sp>
        <p:nvSpPr>
          <p:cNvPr id="215" name="PlaceHolder 3">
            <a:extLst>
              <a:ext uri="{FF2B5EF4-FFF2-40B4-BE49-F238E27FC236}">
                <a16:creationId xmlns:a16="http://schemas.microsoft.com/office/drawing/2014/main" id="{7BA907DC-AECA-8DF8-A806-1160B32A7100}"/>
              </a:ext>
            </a:extLst>
          </p:cNvPr>
          <p:cNvSpPr>
            <a:spLocks noGrp="1"/>
          </p:cNvSpPr>
          <p:nvPr>
            <p:ph type="sldNum" idx="6"/>
          </p:nvPr>
        </p:nvSpPr>
        <p:spPr>
          <a:xfrm>
            <a:off x="7086600" y="6356520"/>
            <a:ext cx="2056320" cy="36396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CA" sz="900" b="0" strike="noStrike" spc="-1">
                <a:solidFill>
                  <a:srgbClr val="FFFFFF"/>
                </a:solidFill>
                <a:latin typeface="Arial"/>
                <a:ea typeface="DejaVu Sans"/>
              </a:defRPr>
            </a:lvl1pPr>
          </a:lstStyle>
          <a:p>
            <a:pPr indent="0" algn="r">
              <a:lnSpc>
                <a:spcPct val="100000"/>
              </a:lnSpc>
              <a:buNone/>
              <a:tabLst>
                <a:tab pos="0" algn="l"/>
              </a:tabLst>
            </a:pPr>
            <a:fld id="{6595599C-3CB0-4288-9C90-FC2F13767518}" type="slidenum">
              <a:rPr lang="en-CA" sz="900" b="0" strike="noStrike" spc="-1">
                <a:solidFill>
                  <a:srgbClr val="FFFFFF"/>
                </a:solidFill>
                <a:latin typeface="Arial"/>
                <a:ea typeface="DejaVu Sans"/>
              </a:rPr>
              <a:t>11</a:t>
            </a:fld>
            <a:endParaRPr lang="fr-FR" sz="900" b="0" strike="noStrike" spc="-1">
              <a:solidFill>
                <a:srgbClr val="000000"/>
              </a:solidFill>
              <a:latin typeface="Times New Roman"/>
            </a:endParaRPr>
          </a:p>
        </p:txBody>
      </p:sp>
      <p:sp>
        <p:nvSpPr>
          <p:cNvPr id="3" name="TextBox 2">
            <a:extLst>
              <a:ext uri="{FF2B5EF4-FFF2-40B4-BE49-F238E27FC236}">
                <a16:creationId xmlns:a16="http://schemas.microsoft.com/office/drawing/2014/main" id="{0176F12B-E7AB-2BBB-80FD-EEB398E039FE}"/>
              </a:ext>
            </a:extLst>
          </p:cNvPr>
          <p:cNvSpPr txBox="1"/>
          <p:nvPr/>
        </p:nvSpPr>
        <p:spPr>
          <a:xfrm>
            <a:off x="4972050" y="1198699"/>
            <a:ext cx="3971925" cy="4425827"/>
          </a:xfrm>
          <a:prstGeom prst="rect">
            <a:avLst/>
          </a:prstGeom>
          <a:noFill/>
        </p:spPr>
        <p:txBody>
          <a:bodyPr wrap="square">
            <a:spAutoFit/>
          </a:bodyPr>
          <a:lstStyle/>
          <a:p>
            <a:r>
              <a:rPr lang="fr-FR" sz="1600" b="1" dirty="0">
                <a:latin typeface="Aptos" panose="020B0004020202020204" pitchFamily="34" charset="0"/>
              </a:rPr>
              <a:t>Différences dans les discussions </a:t>
            </a:r>
            <a:endParaRPr lang="en-US" sz="1600" dirty="0">
              <a:latin typeface="Aptos" panose="020B0004020202020204" pitchFamily="34" charset="0"/>
            </a:endParaRPr>
          </a:p>
          <a:p>
            <a:pPr algn="just" fontAlgn="base">
              <a:lnSpc>
                <a:spcPct val="120000"/>
              </a:lnSpc>
              <a:buClr>
                <a:srgbClr val="C00000"/>
              </a:buClr>
              <a:tabLst>
                <a:tab pos="0" algn="l"/>
              </a:tabLst>
            </a:pPr>
            <a:r>
              <a:rPr lang="fr-FR" sz="1600" spc="-1" dirty="0">
                <a:solidFill>
                  <a:srgbClr val="000000"/>
                </a:solidFill>
                <a:latin typeface="Aptos" panose="020B0004020202020204" pitchFamily="34" charset="0"/>
                <a:ea typeface="Calibri"/>
              </a:rPr>
              <a:t>Regina : </a:t>
            </a:r>
            <a:endParaRPr lang="en-US" sz="1600" spc="-1" dirty="0">
              <a:solidFill>
                <a:srgbClr val="000000"/>
              </a:solidFill>
              <a:latin typeface="Aptos" panose="020B0004020202020204" pitchFamily="34" charset="0"/>
              <a:ea typeface="Calibri"/>
            </a:endParaRPr>
          </a:p>
          <a:p>
            <a:pPr marL="228600" lvl="0" indent="-228600" algn="just" fontAlgn="base">
              <a:lnSpc>
                <a:spcPct val="120000"/>
              </a:lnSpc>
              <a:buClr>
                <a:srgbClr val="C00000"/>
              </a:buClr>
              <a:buFont typeface="Arial" panose="020B0604020202020204" pitchFamily="34" charset="0"/>
              <a:buChar char="•"/>
              <a:tabLst>
                <a:tab pos="0" algn="l"/>
              </a:tabLst>
            </a:pPr>
            <a:r>
              <a:rPr lang="fr-FR" sz="1600" spc="-1" dirty="0">
                <a:solidFill>
                  <a:srgbClr val="000000"/>
                </a:solidFill>
                <a:latin typeface="Aptos" panose="020B0004020202020204" pitchFamily="34" charset="0"/>
                <a:ea typeface="Calibri"/>
              </a:rPr>
              <a:t>Discussion davantage centrée sur la structure actuelle des interactions </a:t>
            </a:r>
            <a:endParaRPr lang="en-US" sz="1600" spc="-1" dirty="0">
              <a:solidFill>
                <a:srgbClr val="000000"/>
              </a:solidFill>
              <a:latin typeface="Aptos" panose="020B0004020202020204" pitchFamily="34" charset="0"/>
              <a:ea typeface="Calibri"/>
            </a:endParaRPr>
          </a:p>
          <a:p>
            <a:pPr marL="228600" lvl="0" indent="-228600" algn="just" fontAlgn="base">
              <a:lnSpc>
                <a:spcPct val="120000"/>
              </a:lnSpc>
              <a:buClr>
                <a:srgbClr val="C00000"/>
              </a:buClr>
              <a:buFont typeface="Arial" panose="020B0604020202020204" pitchFamily="34" charset="0"/>
              <a:buChar char="•"/>
              <a:tabLst>
                <a:tab pos="0" algn="l"/>
              </a:tabLst>
            </a:pPr>
            <a:r>
              <a:rPr lang="fr-FR" sz="1600" spc="-1" dirty="0">
                <a:solidFill>
                  <a:srgbClr val="000000"/>
                </a:solidFill>
                <a:latin typeface="Aptos" panose="020B0004020202020204" pitchFamily="34" charset="0"/>
                <a:ea typeface="Calibri"/>
              </a:rPr>
              <a:t>Importance de prendre en compte les différences culturelles  </a:t>
            </a:r>
            <a:endParaRPr lang="en-US" sz="1600" spc="-1" dirty="0">
              <a:solidFill>
                <a:srgbClr val="000000"/>
              </a:solidFill>
              <a:latin typeface="Aptos" panose="020B0004020202020204" pitchFamily="34" charset="0"/>
              <a:ea typeface="Calibri"/>
            </a:endParaRPr>
          </a:p>
          <a:p>
            <a:pPr algn="just" fontAlgn="base">
              <a:lnSpc>
                <a:spcPct val="120000"/>
              </a:lnSpc>
              <a:buClr>
                <a:srgbClr val="C00000"/>
              </a:buClr>
              <a:tabLst>
                <a:tab pos="0" algn="l"/>
              </a:tabLst>
            </a:pPr>
            <a:r>
              <a:rPr lang="fr-FR" sz="1600" spc="-1" dirty="0">
                <a:solidFill>
                  <a:srgbClr val="000000"/>
                </a:solidFill>
                <a:latin typeface="Aptos" panose="020B0004020202020204" pitchFamily="34" charset="0"/>
                <a:ea typeface="Calibri"/>
              </a:rPr>
              <a:t>Saskatoon :</a:t>
            </a:r>
            <a:endParaRPr lang="en-US" sz="1600" spc="-1" dirty="0">
              <a:solidFill>
                <a:srgbClr val="000000"/>
              </a:solidFill>
              <a:latin typeface="Aptos" panose="020B0004020202020204" pitchFamily="34" charset="0"/>
              <a:ea typeface="Calibri"/>
            </a:endParaRPr>
          </a:p>
          <a:p>
            <a:pPr marL="228600" lvl="0" indent="-228600" algn="just" fontAlgn="base">
              <a:lnSpc>
                <a:spcPct val="120000"/>
              </a:lnSpc>
              <a:buClr>
                <a:srgbClr val="C00000"/>
              </a:buClr>
              <a:buFont typeface="Arial" panose="020B0604020202020204" pitchFamily="34" charset="0"/>
              <a:buChar char="•"/>
              <a:tabLst>
                <a:tab pos="0" algn="l"/>
              </a:tabLst>
            </a:pPr>
            <a:r>
              <a:rPr lang="fr-FR" sz="1600" spc="-1" dirty="0">
                <a:solidFill>
                  <a:srgbClr val="000000"/>
                </a:solidFill>
                <a:latin typeface="Aptos" panose="020B0004020202020204" pitchFamily="34" charset="0"/>
                <a:ea typeface="Calibri"/>
              </a:rPr>
              <a:t>Discussion plus critique et réflexive </a:t>
            </a:r>
            <a:endParaRPr lang="en-US" sz="1600" spc="-1" dirty="0">
              <a:solidFill>
                <a:srgbClr val="000000"/>
              </a:solidFill>
              <a:latin typeface="Aptos" panose="020B0004020202020204" pitchFamily="34" charset="0"/>
              <a:ea typeface="Calibri"/>
            </a:endParaRPr>
          </a:p>
          <a:p>
            <a:pPr lvl="0" algn="just" fontAlgn="base">
              <a:lnSpc>
                <a:spcPct val="120000"/>
              </a:lnSpc>
              <a:buClr>
                <a:srgbClr val="C00000"/>
              </a:buClr>
              <a:tabLst>
                <a:tab pos="0" algn="l"/>
              </a:tabLst>
            </a:pPr>
            <a:r>
              <a:rPr lang="fr-FR" sz="1600" spc="-1" dirty="0">
                <a:solidFill>
                  <a:srgbClr val="000000"/>
                </a:solidFill>
                <a:latin typeface="Aptos" panose="020B0004020202020204" pitchFamily="34" charset="0"/>
                <a:ea typeface="Calibri"/>
              </a:rPr>
              <a:t>Accent mis sur : </a:t>
            </a:r>
            <a:endParaRPr lang="en-US" sz="1600" spc="-1" dirty="0">
              <a:solidFill>
                <a:srgbClr val="000000"/>
              </a:solidFill>
              <a:latin typeface="Aptos" panose="020B0004020202020204" pitchFamily="34" charset="0"/>
              <a:ea typeface="Calibri"/>
            </a:endParaRPr>
          </a:p>
          <a:p>
            <a:pPr marL="228600" indent="-228600" algn="just" fontAlgn="base">
              <a:lnSpc>
                <a:spcPct val="120000"/>
              </a:lnSpc>
              <a:buClr>
                <a:srgbClr val="C00000"/>
              </a:buClr>
              <a:buFont typeface="Arial" panose="020B0604020202020204" pitchFamily="34" charset="0"/>
              <a:buChar char="•"/>
              <a:tabLst>
                <a:tab pos="0" algn="l"/>
              </a:tabLst>
            </a:pPr>
            <a:r>
              <a:rPr lang="fr-FR" sz="1600" spc="-1" dirty="0">
                <a:solidFill>
                  <a:srgbClr val="000000"/>
                </a:solidFill>
                <a:latin typeface="Aptos" panose="020B0004020202020204" pitchFamily="34" charset="0"/>
                <a:ea typeface="Calibri"/>
              </a:rPr>
              <a:t>Le manque d’information pour les immigrants </a:t>
            </a:r>
            <a:endParaRPr lang="en-US" sz="1600" spc="-1" dirty="0">
              <a:solidFill>
                <a:srgbClr val="000000"/>
              </a:solidFill>
              <a:latin typeface="Aptos" panose="020B0004020202020204" pitchFamily="34" charset="0"/>
              <a:ea typeface="Calibri"/>
            </a:endParaRPr>
          </a:p>
          <a:p>
            <a:pPr marL="228600" lvl="0" indent="-228600" algn="just" fontAlgn="base">
              <a:lnSpc>
                <a:spcPct val="120000"/>
              </a:lnSpc>
              <a:buClr>
                <a:srgbClr val="C00000"/>
              </a:buClr>
              <a:buFont typeface="Arial" panose="020B0604020202020204" pitchFamily="34" charset="0"/>
              <a:buChar char="•"/>
              <a:tabLst>
                <a:tab pos="0" algn="l"/>
              </a:tabLst>
            </a:pPr>
            <a:r>
              <a:rPr lang="fr-FR" sz="1600" spc="-1" dirty="0">
                <a:solidFill>
                  <a:srgbClr val="000000"/>
                </a:solidFill>
                <a:latin typeface="Aptos" panose="020B0004020202020204" pitchFamily="34" charset="0"/>
                <a:ea typeface="Calibri"/>
              </a:rPr>
              <a:t>Le rôle des stéréotypes </a:t>
            </a:r>
            <a:endParaRPr lang="en-US" sz="1600" spc="-1" dirty="0">
              <a:solidFill>
                <a:srgbClr val="000000"/>
              </a:solidFill>
              <a:latin typeface="Aptos" panose="020B0004020202020204" pitchFamily="34" charset="0"/>
              <a:ea typeface="Calibri"/>
            </a:endParaRPr>
          </a:p>
          <a:p>
            <a:pPr marL="228600" lvl="0" indent="-228600" algn="just" fontAlgn="base">
              <a:lnSpc>
                <a:spcPct val="120000"/>
              </a:lnSpc>
              <a:buClr>
                <a:srgbClr val="C00000"/>
              </a:buClr>
              <a:buFont typeface="Arial" panose="020B0604020202020204" pitchFamily="34" charset="0"/>
              <a:buChar char="•"/>
              <a:tabLst>
                <a:tab pos="0" algn="l"/>
              </a:tabLst>
            </a:pPr>
            <a:r>
              <a:rPr lang="fr-FR" sz="1600" spc="-1" dirty="0">
                <a:solidFill>
                  <a:srgbClr val="000000"/>
                </a:solidFill>
                <a:latin typeface="Aptos" panose="020B0004020202020204" pitchFamily="34" charset="0"/>
                <a:ea typeface="Calibri"/>
              </a:rPr>
              <a:t>La nécessité de créer davantage d’espaces de rencontre </a:t>
            </a:r>
            <a:endParaRPr lang="en-US" sz="1600" spc="-1" dirty="0">
              <a:solidFill>
                <a:srgbClr val="000000"/>
              </a:solidFill>
              <a:latin typeface="Aptos" panose="020B0004020202020204" pitchFamily="34" charset="0"/>
              <a:ea typeface="Calibri"/>
            </a:endParaRPr>
          </a:p>
          <a:p>
            <a:pPr marL="228600" indent="-228600" algn="just" fontAlgn="base">
              <a:buClr>
                <a:srgbClr val="C00000"/>
              </a:buClr>
              <a:buFont typeface="Arial" panose="020B0604020202020204" pitchFamily="34" charset="0"/>
              <a:buChar char="•"/>
              <a:tabLst>
                <a:tab pos="0" algn="l"/>
              </a:tabLst>
            </a:pPr>
            <a:endParaRPr lang="fr-FR" sz="1600" dirty="0">
              <a:latin typeface="Aptos" panose="020B0004020202020204" pitchFamily="34" charset="0"/>
            </a:endParaRPr>
          </a:p>
        </p:txBody>
      </p:sp>
      <p:sp>
        <p:nvSpPr>
          <p:cNvPr id="5" name="TextBox 4">
            <a:extLst>
              <a:ext uri="{FF2B5EF4-FFF2-40B4-BE49-F238E27FC236}">
                <a16:creationId xmlns:a16="http://schemas.microsoft.com/office/drawing/2014/main" id="{AF4FC506-8AEA-D75F-4B80-35A508D40EC2}"/>
              </a:ext>
            </a:extLst>
          </p:cNvPr>
          <p:cNvSpPr txBox="1"/>
          <p:nvPr/>
        </p:nvSpPr>
        <p:spPr>
          <a:xfrm>
            <a:off x="350796" y="1233474"/>
            <a:ext cx="7686945" cy="369332"/>
          </a:xfrm>
          <a:prstGeom prst="rect">
            <a:avLst/>
          </a:prstGeom>
          <a:noFill/>
        </p:spPr>
        <p:txBody>
          <a:bodyPr wrap="square">
            <a:spAutoFit/>
          </a:bodyPr>
          <a:lstStyle/>
          <a:p>
            <a:pPr marL="0" indent="0">
              <a:buNone/>
            </a:pPr>
            <a:r>
              <a:rPr lang="fr-FR" sz="1800" b="1" kern="0" dirty="0">
                <a:solidFill>
                  <a:srgbClr val="2BA894"/>
                </a:solidFill>
                <a:latin typeface="Aptos" panose="020B0004020202020204" pitchFamily="34" charset="0"/>
              </a:rPr>
              <a:t>Conclusions</a:t>
            </a:r>
          </a:p>
        </p:txBody>
      </p:sp>
      <p:sp>
        <p:nvSpPr>
          <p:cNvPr id="2" name="Text Box 2">
            <a:extLst>
              <a:ext uri="{FF2B5EF4-FFF2-40B4-BE49-F238E27FC236}">
                <a16:creationId xmlns:a16="http://schemas.microsoft.com/office/drawing/2014/main" id="{39A36214-C89A-8421-8633-99783238FA16}"/>
              </a:ext>
            </a:extLst>
          </p:cNvPr>
          <p:cNvSpPr txBox="1">
            <a:spLocks noChangeArrowheads="1"/>
          </p:cNvSpPr>
          <p:nvPr/>
        </p:nvSpPr>
        <p:spPr bwMode="auto">
          <a:xfrm>
            <a:off x="428763" y="5584030"/>
            <a:ext cx="8286474" cy="1136450"/>
          </a:xfrm>
          <a:prstGeom prst="rect">
            <a:avLst/>
          </a:prstGeom>
          <a:solidFill>
            <a:schemeClr val="bg2"/>
          </a:solidFill>
          <a:ln w="9525">
            <a:solidFill>
              <a:srgbClr val="000000"/>
            </a:solidFill>
            <a:miter lim="800000"/>
            <a:headEnd/>
            <a:tailEnd/>
          </a:ln>
        </p:spPr>
        <p:txBody>
          <a:bodyPr rot="0" vert="horz" wrap="square" lIns="91440" tIns="45720" rIns="91440" bIns="45720" anchor="t" anchorCtr="0">
            <a:noAutofit/>
          </a:bodyPr>
          <a:lstStyle/>
          <a:p>
            <a:pPr algn="ctr">
              <a:lnSpc>
                <a:spcPct val="115000"/>
              </a:lnSpc>
              <a:buNone/>
            </a:pPr>
            <a:r>
              <a:rPr lang="fr-FR" sz="1400" b="1" kern="100">
                <a:solidFill>
                  <a:srgbClr val="2BA894"/>
                </a:solidFill>
                <a:effectLst/>
                <a:latin typeface="Aptos" panose="020B0004020202020204" pitchFamily="34" charset="0"/>
                <a:ea typeface="Aptos" panose="020B0004020202020204" pitchFamily="34" charset="0"/>
                <a:cs typeface="Arial" panose="020B0604020202020204" pitchFamily="34" charset="0"/>
              </a:rPr>
              <a:t>Citation 5 – La nécessité de relations construites dans le temps</a:t>
            </a:r>
            <a:endParaRPr lang="en-US" sz="1400" kern="100">
              <a:effectLst/>
              <a:latin typeface="Aptos" panose="020B0004020202020204" pitchFamily="34" charset="0"/>
              <a:ea typeface="Aptos" panose="020B0004020202020204" pitchFamily="34" charset="0"/>
              <a:cs typeface="Arial" panose="020B0604020202020204" pitchFamily="34" charset="0"/>
            </a:endParaRPr>
          </a:p>
          <a:p>
            <a:pPr algn="just">
              <a:lnSpc>
                <a:spcPct val="115000"/>
              </a:lnSpc>
              <a:buNone/>
            </a:pPr>
            <a:r>
              <a:rPr lang="fr-FR" sz="1400" i="1" kern="100">
                <a:effectLst/>
                <a:latin typeface="Aptos" panose="020B0004020202020204" pitchFamily="34" charset="0"/>
                <a:ea typeface="Aptos" panose="020B0004020202020204" pitchFamily="34" charset="0"/>
                <a:cs typeface="Arial" panose="020B0604020202020204" pitchFamily="34" charset="0"/>
              </a:rPr>
              <a:t>« On ne peut pas simplement créer un événement et penser que la relation va se construire automatiquement. La confiance prend du temps. Les communautés autochtones doivent être impliquées dans la conception des initiatives dès le départ. »</a:t>
            </a:r>
            <a:endParaRPr lang="en-US" sz="1400" kern="100">
              <a:effectLst/>
              <a:latin typeface="Aptos" panose="020B0004020202020204" pitchFamily="34" charset="0"/>
              <a:ea typeface="Aptos" panose="020B0004020202020204" pitchFamily="34" charset="0"/>
              <a:cs typeface="Arial" panose="020B0604020202020204" pitchFamily="34" charset="0"/>
            </a:endParaRPr>
          </a:p>
          <a:p>
            <a:pPr>
              <a:lnSpc>
                <a:spcPct val="115000"/>
              </a:lnSpc>
              <a:spcAft>
                <a:spcPts val="800"/>
              </a:spcAft>
              <a:buNone/>
            </a:pPr>
            <a:r>
              <a:rPr lang="fr-FR" sz="1200" kern="100" dirty="0">
                <a:effectLst/>
                <a:latin typeface="Aptos" panose="020B0004020202020204" pitchFamily="34" charset="0"/>
                <a:ea typeface="Aptos" panose="020B0004020202020204" pitchFamily="34" charset="0"/>
                <a:cs typeface="Arial" panose="020B0604020202020204" pitchFamily="34" charset="0"/>
              </a:rPr>
              <a:t> </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6985888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PlaceHolder 1"/>
          <p:cNvSpPr>
            <a:spLocks noGrp="1"/>
          </p:cNvSpPr>
          <p:nvPr>
            <p:ph type="title"/>
          </p:nvPr>
        </p:nvSpPr>
        <p:spPr>
          <a:xfrm>
            <a:off x="1224000" y="324000"/>
            <a:ext cx="7918920" cy="554400"/>
          </a:xfrm>
          <a:prstGeom prst="rect">
            <a:avLst/>
          </a:prstGeom>
          <a:noFill/>
          <a:ln w="0">
            <a:noFill/>
          </a:ln>
        </p:spPr>
        <p:txBody>
          <a:bodyPr lIns="90000" tIns="45000" rIns="90000" bIns="45000" anchor="ctr">
            <a:noAutofit/>
          </a:bodyPr>
          <a:lstStyle/>
          <a:p>
            <a:pPr indent="0">
              <a:lnSpc>
                <a:spcPct val="90000"/>
              </a:lnSpc>
              <a:buNone/>
              <a:tabLst>
                <a:tab pos="0" algn="l"/>
              </a:tabLst>
            </a:pPr>
            <a:r>
              <a:rPr lang="es-ES" sz="2400" b="1" strike="noStrike" cap="all" spc="-38">
                <a:solidFill>
                  <a:srgbClr val="E73E1B"/>
                </a:solidFill>
                <a:latin typeface="Franklin Gothic Demi"/>
                <a:ea typeface="DejaVu Sans"/>
              </a:rPr>
              <a:t>3. RECOMMANDATIONS OPÉRATIONNELLES</a:t>
            </a:r>
            <a:endParaRPr lang="fr-FR" sz="2400" b="0" strike="noStrike" spc="-1" dirty="0">
              <a:solidFill>
                <a:srgbClr val="000000"/>
              </a:solidFill>
              <a:latin typeface="Arial"/>
            </a:endParaRPr>
          </a:p>
        </p:txBody>
      </p:sp>
      <p:sp>
        <p:nvSpPr>
          <p:cNvPr id="218" name="PlaceHolder 2"/>
          <p:cNvSpPr>
            <a:spLocks noGrp="1"/>
          </p:cNvSpPr>
          <p:nvPr>
            <p:ph type="sldNum" idx="7"/>
          </p:nvPr>
        </p:nvSpPr>
        <p:spPr>
          <a:xfrm>
            <a:off x="7086600" y="6356520"/>
            <a:ext cx="2056320" cy="36396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CA" sz="900" b="0" strike="noStrike" spc="-1">
                <a:solidFill>
                  <a:srgbClr val="FFFFFF"/>
                </a:solidFill>
                <a:latin typeface="Arial"/>
                <a:ea typeface="DejaVu Sans"/>
              </a:defRPr>
            </a:lvl1pPr>
          </a:lstStyle>
          <a:p>
            <a:pPr indent="0" algn="r">
              <a:lnSpc>
                <a:spcPct val="100000"/>
              </a:lnSpc>
              <a:buNone/>
              <a:tabLst>
                <a:tab pos="0" algn="l"/>
              </a:tabLst>
            </a:pPr>
            <a:fld id="{79C777E3-AC23-412F-AD18-46F56AB2DBD5}" type="slidenum">
              <a:rPr lang="en-CA" sz="900" b="0" strike="noStrike" spc="-1" smtClean="0">
                <a:solidFill>
                  <a:srgbClr val="FFFFFF"/>
                </a:solidFill>
                <a:latin typeface="Arial"/>
                <a:ea typeface="DejaVu Sans"/>
              </a:rPr>
              <a:t>12</a:t>
            </a:fld>
            <a:endParaRPr lang="fr-FR" sz="900" b="0" strike="noStrike" spc="-1">
              <a:solidFill>
                <a:srgbClr val="000000"/>
              </a:solidFill>
              <a:latin typeface="Times New Roman"/>
            </a:endParaRPr>
          </a:p>
        </p:txBody>
      </p:sp>
      <p:sp>
        <p:nvSpPr>
          <p:cNvPr id="219" name="Espace réservé du contenu 1"/>
          <p:cNvSpPr/>
          <p:nvPr/>
        </p:nvSpPr>
        <p:spPr>
          <a:xfrm>
            <a:off x="286560" y="1370777"/>
            <a:ext cx="4479750" cy="4767685"/>
          </a:xfrm>
          <a:prstGeom prst="rect">
            <a:avLst/>
          </a:prstGeom>
          <a:noFill/>
          <a:ln w="0">
            <a:noFill/>
          </a:ln>
        </p:spPr>
        <p:txBody>
          <a:bodyPr lIns="90000" tIns="45000" rIns="90000" bIns="45000" anchor="t">
            <a:normAutofit fontScale="85000" lnSpcReduction="10000"/>
          </a:bodyPr>
          <a:lstStyle/>
          <a:p>
            <a:pPr marL="0" lvl="1"/>
            <a:r>
              <a:rPr lang="fr-FR" b="1" kern="0" dirty="0">
                <a:solidFill>
                  <a:srgbClr val="2BA894"/>
                </a:solidFill>
                <a:latin typeface="Aptos" panose="020B0004020202020204" pitchFamily="34" charset="0"/>
              </a:rPr>
              <a:t>1. Structurer un programme annuel provincial de rapprochement interculturel</a:t>
            </a:r>
            <a:endParaRPr lang="en-US" b="1" kern="0" dirty="0">
              <a:solidFill>
                <a:srgbClr val="2BA894"/>
              </a:solidFill>
              <a:latin typeface="Aptos" panose="020B0004020202020204" pitchFamily="34" charset="0"/>
            </a:endParaRPr>
          </a:p>
          <a:p>
            <a:endParaRPr lang="fr-FR" b="1" dirty="0">
              <a:latin typeface="Aptos" panose="020B0004020202020204" pitchFamily="34" charset="0"/>
            </a:endParaRPr>
          </a:p>
          <a:p>
            <a:r>
              <a:rPr lang="fr-FR" b="1" dirty="0">
                <a:latin typeface="Aptos" panose="020B0004020202020204" pitchFamily="34" charset="0"/>
              </a:rPr>
              <a:t>Objectif :</a:t>
            </a:r>
            <a:r>
              <a:rPr lang="fr-FR" dirty="0">
                <a:latin typeface="Aptos" panose="020B0004020202020204" pitchFamily="34" charset="0"/>
              </a:rPr>
              <a:t> Passer d’initiatives ponctuelles à une approche planifiée et durable.</a:t>
            </a:r>
            <a:endParaRPr lang="en-US" dirty="0">
              <a:latin typeface="Aptos" panose="020B0004020202020204" pitchFamily="34" charset="0"/>
            </a:endParaRPr>
          </a:p>
          <a:p>
            <a:endParaRPr lang="fr-FR" b="1" dirty="0">
              <a:latin typeface="Aptos" panose="020B0004020202020204" pitchFamily="34" charset="0"/>
            </a:endParaRPr>
          </a:p>
          <a:p>
            <a:r>
              <a:rPr lang="fr-FR" b="1" dirty="0">
                <a:latin typeface="Aptos" panose="020B0004020202020204" pitchFamily="34" charset="0"/>
              </a:rPr>
              <a:t>Modalités :</a:t>
            </a:r>
            <a:r>
              <a:rPr lang="fr-FR" dirty="0">
                <a:latin typeface="Aptos" panose="020B0004020202020204" pitchFamily="34" charset="0"/>
              </a:rPr>
              <a:t> Le RIF-SK pourrait coordonner un programme annuel comprenant :</a:t>
            </a:r>
            <a:endParaRPr lang="en-US" dirty="0">
              <a:latin typeface="Aptos" panose="020B0004020202020204" pitchFamily="34" charset="0"/>
            </a:endParaRPr>
          </a:p>
          <a:p>
            <a:pPr marL="228600" indent="-228600" algn="just" fontAlgn="base">
              <a:lnSpc>
                <a:spcPct val="120000"/>
              </a:lnSpc>
              <a:buClr>
                <a:srgbClr val="C00000"/>
              </a:buClr>
              <a:buFont typeface="Arial" panose="020B0604020202020204" pitchFamily="34" charset="0"/>
              <a:buChar char="•"/>
              <a:tabLst>
                <a:tab pos="0" algn="l"/>
              </a:tabLst>
            </a:pPr>
            <a:r>
              <a:rPr lang="fr-FR" spc="-1" dirty="0">
                <a:solidFill>
                  <a:srgbClr val="000000"/>
                </a:solidFill>
                <a:latin typeface="Aptos" panose="020B0004020202020204" pitchFamily="34" charset="0"/>
                <a:ea typeface="Calibri"/>
              </a:rPr>
              <a:t>La participation organisée à des </a:t>
            </a:r>
            <a:r>
              <a:rPr lang="fr-FR" spc="-1" dirty="0" err="1">
                <a:solidFill>
                  <a:srgbClr val="000000"/>
                </a:solidFill>
                <a:latin typeface="Aptos" panose="020B0004020202020204" pitchFamily="34" charset="0"/>
                <a:ea typeface="Calibri"/>
              </a:rPr>
              <a:t>pow</a:t>
            </a:r>
            <a:r>
              <a:rPr lang="fr-FR" spc="-1" dirty="0">
                <a:solidFill>
                  <a:srgbClr val="000000"/>
                </a:solidFill>
                <a:latin typeface="Aptos" panose="020B0004020202020204" pitchFamily="34" charset="0"/>
                <a:ea typeface="Calibri"/>
              </a:rPr>
              <a:t> wow et événements culturels autochtones ;</a:t>
            </a:r>
            <a:endParaRPr lang="en-US" spc="-1" dirty="0">
              <a:solidFill>
                <a:srgbClr val="000000"/>
              </a:solidFill>
              <a:latin typeface="Aptos" panose="020B0004020202020204" pitchFamily="34" charset="0"/>
              <a:ea typeface="Calibri"/>
            </a:endParaRPr>
          </a:p>
          <a:p>
            <a:pPr marL="228600" indent="-228600" algn="just" fontAlgn="base">
              <a:lnSpc>
                <a:spcPct val="120000"/>
              </a:lnSpc>
              <a:buClr>
                <a:srgbClr val="C00000"/>
              </a:buClr>
              <a:buFont typeface="Arial" panose="020B0604020202020204" pitchFamily="34" charset="0"/>
              <a:buChar char="•"/>
              <a:tabLst>
                <a:tab pos="0" algn="l"/>
              </a:tabLst>
            </a:pPr>
            <a:r>
              <a:rPr lang="fr-FR" spc="-1" dirty="0">
                <a:solidFill>
                  <a:srgbClr val="000000"/>
                </a:solidFill>
                <a:latin typeface="Aptos" panose="020B0004020202020204" pitchFamily="34" charset="0"/>
                <a:ea typeface="Calibri"/>
              </a:rPr>
              <a:t>Des visites immersives (ex. </a:t>
            </a:r>
            <a:r>
              <a:rPr lang="fr-FR" spc="-1" dirty="0" err="1">
                <a:solidFill>
                  <a:srgbClr val="000000"/>
                </a:solidFill>
                <a:latin typeface="Aptos" panose="020B0004020202020204" pitchFamily="34" charset="0"/>
                <a:ea typeface="Calibri"/>
              </a:rPr>
              <a:t>Batoche</a:t>
            </a:r>
            <a:r>
              <a:rPr lang="fr-FR" spc="-1" dirty="0">
                <a:solidFill>
                  <a:srgbClr val="000000"/>
                </a:solidFill>
                <a:latin typeface="Aptos" panose="020B0004020202020204" pitchFamily="34" charset="0"/>
                <a:ea typeface="Calibri"/>
              </a:rPr>
              <a:t>, réserves, musées autochtones) ;</a:t>
            </a:r>
            <a:endParaRPr lang="en-US" spc="-1" dirty="0">
              <a:solidFill>
                <a:srgbClr val="000000"/>
              </a:solidFill>
              <a:latin typeface="Aptos" panose="020B0004020202020204" pitchFamily="34" charset="0"/>
              <a:ea typeface="Calibri"/>
            </a:endParaRPr>
          </a:p>
          <a:p>
            <a:pPr marL="228600" indent="-228600" algn="just" fontAlgn="base">
              <a:lnSpc>
                <a:spcPct val="120000"/>
              </a:lnSpc>
              <a:buClr>
                <a:srgbClr val="C00000"/>
              </a:buClr>
              <a:buFont typeface="Arial" panose="020B0604020202020204" pitchFamily="34" charset="0"/>
              <a:buChar char="•"/>
              <a:tabLst>
                <a:tab pos="0" algn="l"/>
              </a:tabLst>
            </a:pPr>
            <a:r>
              <a:rPr lang="fr-FR" spc="-1" dirty="0">
                <a:solidFill>
                  <a:srgbClr val="000000"/>
                </a:solidFill>
                <a:latin typeface="Aptos" panose="020B0004020202020204" pitchFamily="34" charset="0"/>
                <a:ea typeface="Calibri"/>
              </a:rPr>
              <a:t>Des cercles de dialogue structurés ;</a:t>
            </a:r>
            <a:endParaRPr lang="en-US" spc="-1" dirty="0">
              <a:solidFill>
                <a:srgbClr val="000000"/>
              </a:solidFill>
              <a:latin typeface="Aptos" panose="020B0004020202020204" pitchFamily="34" charset="0"/>
              <a:ea typeface="Calibri"/>
            </a:endParaRPr>
          </a:p>
          <a:p>
            <a:pPr marL="228600" indent="-228600" algn="just" fontAlgn="base">
              <a:lnSpc>
                <a:spcPct val="120000"/>
              </a:lnSpc>
              <a:buClr>
                <a:srgbClr val="C00000"/>
              </a:buClr>
              <a:buFont typeface="Arial" panose="020B0604020202020204" pitchFamily="34" charset="0"/>
              <a:buChar char="•"/>
              <a:tabLst>
                <a:tab pos="0" algn="l"/>
              </a:tabLst>
            </a:pPr>
            <a:r>
              <a:rPr lang="fr-FR" spc="-1" dirty="0">
                <a:solidFill>
                  <a:srgbClr val="000000"/>
                </a:solidFill>
                <a:latin typeface="Aptos" panose="020B0004020202020204" pitchFamily="34" charset="0"/>
                <a:ea typeface="Calibri"/>
              </a:rPr>
              <a:t>Des activités culturelles conjointes (musique, danse, alimentation).</a:t>
            </a:r>
            <a:endParaRPr lang="en-US" spc="-1" dirty="0">
              <a:solidFill>
                <a:srgbClr val="000000"/>
              </a:solidFill>
              <a:latin typeface="Aptos" panose="020B0004020202020204" pitchFamily="34" charset="0"/>
              <a:ea typeface="Calibri"/>
            </a:endParaRPr>
          </a:p>
          <a:p>
            <a:endParaRPr lang="fr-FR" b="1" dirty="0">
              <a:latin typeface="Aptos" panose="020B0004020202020204" pitchFamily="34" charset="0"/>
            </a:endParaRPr>
          </a:p>
          <a:p>
            <a:r>
              <a:rPr lang="fr-FR" b="1" dirty="0">
                <a:latin typeface="Aptos" panose="020B0004020202020204" pitchFamily="34" charset="0"/>
              </a:rPr>
              <a:t>Condition clé :</a:t>
            </a:r>
            <a:r>
              <a:rPr lang="fr-FR" dirty="0">
                <a:latin typeface="Aptos" panose="020B0004020202020204" pitchFamily="34" charset="0"/>
              </a:rPr>
              <a:t> privilégier des petits groupes et des activités interactives plutôt que des événements uniquement symboliques.</a:t>
            </a:r>
            <a:endParaRPr lang="en-US" dirty="0">
              <a:latin typeface="Aptos" panose="020B0004020202020204" pitchFamily="34" charset="0"/>
            </a:endParaRPr>
          </a:p>
          <a:p>
            <a:pPr marL="457200" indent="-457200">
              <a:lnSpc>
                <a:spcPct val="90000"/>
              </a:lnSpc>
              <a:spcBef>
                <a:spcPts val="1000"/>
              </a:spcBef>
              <a:buFont typeface="Wingdings" panose="05000000000000000000" pitchFamily="2" charset="2"/>
              <a:buChar char="Ø"/>
            </a:pPr>
            <a:r>
              <a:rPr lang="fr-FR" b="1" i="1">
                <a:latin typeface="Aptos" panose="020B0004020202020204" pitchFamily="34" charset="0"/>
              </a:rPr>
              <a:t>Les perceptions évoluent avec l’expérience.</a:t>
            </a:r>
          </a:p>
          <a:p>
            <a:pPr>
              <a:lnSpc>
                <a:spcPct val="90000"/>
              </a:lnSpc>
              <a:spcBef>
                <a:spcPts val="1000"/>
              </a:spcBef>
            </a:pPr>
            <a:endParaRPr lang="fr-FR" dirty="0">
              <a:latin typeface="Aptos" panose="020B0004020202020204" pitchFamily="34" charset="0"/>
            </a:endParaRPr>
          </a:p>
        </p:txBody>
      </p:sp>
      <p:pic>
        <p:nvPicPr>
          <p:cNvPr id="2" name="Picture 1" descr="Aborder les cultures autochtones à l’Université • Néo UQTR">
            <a:extLst>
              <a:ext uri="{FF2B5EF4-FFF2-40B4-BE49-F238E27FC236}">
                <a16:creationId xmlns:a16="http://schemas.microsoft.com/office/drawing/2014/main" id="{01A16F67-6EC2-F165-1B17-A22678831354}"/>
              </a:ext>
            </a:extLst>
          </p:cNvPr>
          <p:cNvPicPr>
            <a:picLocks noChangeAspect="1"/>
          </p:cNvPicPr>
          <p:nvPr/>
        </p:nvPicPr>
        <p:blipFill>
          <a:blip r:embed="rId3"/>
          <a:stretch>
            <a:fillRect/>
          </a:stretch>
        </p:blipFill>
        <p:spPr>
          <a:xfrm>
            <a:off x="4834079" y="1501596"/>
            <a:ext cx="4402373" cy="3721914"/>
          </a:xfrm>
          <a:prstGeom prst="rect">
            <a:avLst/>
          </a:prstGeom>
        </p:spPr>
      </p:pic>
      <p:sp>
        <p:nvSpPr>
          <p:cNvPr id="4" name="TextBox 3">
            <a:extLst>
              <a:ext uri="{FF2B5EF4-FFF2-40B4-BE49-F238E27FC236}">
                <a16:creationId xmlns:a16="http://schemas.microsoft.com/office/drawing/2014/main" id="{4C904E54-D309-95F1-8C6E-31144C502B4D}"/>
              </a:ext>
            </a:extLst>
          </p:cNvPr>
          <p:cNvSpPr txBox="1"/>
          <p:nvPr/>
        </p:nvSpPr>
        <p:spPr>
          <a:xfrm>
            <a:off x="4834079" y="5225599"/>
            <a:ext cx="4617720" cy="261610"/>
          </a:xfrm>
          <a:prstGeom prst="rect">
            <a:avLst/>
          </a:prstGeom>
          <a:noFill/>
        </p:spPr>
        <p:txBody>
          <a:bodyPr wrap="square">
            <a:spAutoFit/>
          </a:bodyPr>
          <a:lstStyle/>
          <a:p>
            <a:r>
              <a:rPr lang="fr-FR" sz="1050" dirty="0">
                <a:hlinkClick r:id="rId4"/>
              </a:rPr>
              <a:t>Aborder les cultures autochtones à l’Université • Néo UQTR</a:t>
            </a:r>
            <a:endParaRPr lang="en-US" sz="10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856FA-1D15-64AC-0A4D-C660DFCDF758}"/>
            </a:ext>
          </a:extLst>
        </p:cNvPr>
        <p:cNvGrpSpPr/>
        <p:nvPr/>
      </p:nvGrpSpPr>
      <p:grpSpPr>
        <a:xfrm>
          <a:off x="0" y="0"/>
          <a:ext cx="0" cy="0"/>
          <a:chOff x="0" y="0"/>
          <a:chExt cx="0" cy="0"/>
        </a:xfrm>
      </p:grpSpPr>
      <p:sp>
        <p:nvSpPr>
          <p:cNvPr id="217" name="PlaceHolder 1">
            <a:extLst>
              <a:ext uri="{FF2B5EF4-FFF2-40B4-BE49-F238E27FC236}">
                <a16:creationId xmlns:a16="http://schemas.microsoft.com/office/drawing/2014/main" id="{F1D8C241-4612-1F30-8FF5-1BACFB111F44}"/>
              </a:ext>
            </a:extLst>
          </p:cNvPr>
          <p:cNvSpPr>
            <a:spLocks noGrp="1"/>
          </p:cNvSpPr>
          <p:nvPr>
            <p:ph type="title"/>
          </p:nvPr>
        </p:nvSpPr>
        <p:spPr>
          <a:xfrm>
            <a:off x="1224000" y="324000"/>
            <a:ext cx="7918920" cy="554400"/>
          </a:xfrm>
          <a:prstGeom prst="rect">
            <a:avLst/>
          </a:prstGeom>
          <a:noFill/>
          <a:ln w="0">
            <a:noFill/>
          </a:ln>
        </p:spPr>
        <p:txBody>
          <a:bodyPr lIns="90000" tIns="45000" rIns="90000" bIns="45000" anchor="ctr">
            <a:noAutofit/>
          </a:bodyPr>
          <a:lstStyle/>
          <a:p>
            <a:pPr indent="0">
              <a:lnSpc>
                <a:spcPct val="90000"/>
              </a:lnSpc>
              <a:buNone/>
              <a:tabLst>
                <a:tab pos="0" algn="l"/>
              </a:tabLst>
            </a:pPr>
            <a:r>
              <a:rPr lang="es-ES" sz="2400" b="1" strike="noStrike" cap="all" spc="-38">
                <a:solidFill>
                  <a:srgbClr val="E73E1B"/>
                </a:solidFill>
                <a:latin typeface="Franklin Gothic Demi"/>
                <a:ea typeface="DejaVu Sans"/>
              </a:rPr>
              <a:t>3. RECOMMANDATIONS OPÉRATIONNELLES</a:t>
            </a:r>
            <a:endParaRPr lang="fr-FR" sz="2400" b="0" strike="noStrike" spc="-1" dirty="0">
              <a:solidFill>
                <a:srgbClr val="000000"/>
              </a:solidFill>
              <a:latin typeface="Arial"/>
            </a:endParaRPr>
          </a:p>
        </p:txBody>
      </p:sp>
      <p:sp>
        <p:nvSpPr>
          <p:cNvPr id="218" name="PlaceHolder 2">
            <a:extLst>
              <a:ext uri="{FF2B5EF4-FFF2-40B4-BE49-F238E27FC236}">
                <a16:creationId xmlns:a16="http://schemas.microsoft.com/office/drawing/2014/main" id="{F3833682-A94E-2C49-393A-9D4AF75E912C}"/>
              </a:ext>
            </a:extLst>
          </p:cNvPr>
          <p:cNvSpPr>
            <a:spLocks noGrp="1"/>
          </p:cNvSpPr>
          <p:nvPr>
            <p:ph type="sldNum" idx="7"/>
          </p:nvPr>
        </p:nvSpPr>
        <p:spPr>
          <a:xfrm>
            <a:off x="7086600" y="6356520"/>
            <a:ext cx="2056320" cy="36396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CA" sz="900" b="0" strike="noStrike" spc="-1">
                <a:solidFill>
                  <a:srgbClr val="FFFFFF"/>
                </a:solidFill>
                <a:latin typeface="Arial"/>
                <a:ea typeface="DejaVu Sans"/>
              </a:defRPr>
            </a:lvl1pPr>
          </a:lstStyle>
          <a:p>
            <a:pPr indent="0" algn="r">
              <a:lnSpc>
                <a:spcPct val="100000"/>
              </a:lnSpc>
              <a:buNone/>
              <a:tabLst>
                <a:tab pos="0" algn="l"/>
              </a:tabLst>
            </a:pPr>
            <a:fld id="{79C777E3-AC23-412F-AD18-46F56AB2DBD5}" type="slidenum">
              <a:rPr lang="en-CA" sz="900" b="0" strike="noStrike" spc="-1" smtClean="0">
                <a:solidFill>
                  <a:srgbClr val="FFFFFF"/>
                </a:solidFill>
                <a:latin typeface="Arial"/>
                <a:ea typeface="DejaVu Sans"/>
              </a:rPr>
              <a:t>13</a:t>
            </a:fld>
            <a:endParaRPr lang="fr-FR" sz="900" b="0" strike="noStrike" spc="-1">
              <a:solidFill>
                <a:srgbClr val="000000"/>
              </a:solidFill>
              <a:latin typeface="Times New Roman"/>
            </a:endParaRPr>
          </a:p>
        </p:txBody>
      </p:sp>
      <p:sp>
        <p:nvSpPr>
          <p:cNvPr id="219" name="Espace réservé du contenu 1">
            <a:extLst>
              <a:ext uri="{FF2B5EF4-FFF2-40B4-BE49-F238E27FC236}">
                <a16:creationId xmlns:a16="http://schemas.microsoft.com/office/drawing/2014/main" id="{F3E3B8F9-CFDF-0AE4-76C5-A354F6F0416E}"/>
              </a:ext>
            </a:extLst>
          </p:cNvPr>
          <p:cNvSpPr/>
          <p:nvPr/>
        </p:nvSpPr>
        <p:spPr>
          <a:xfrm>
            <a:off x="138982" y="1313627"/>
            <a:ext cx="4479750" cy="4767685"/>
          </a:xfrm>
          <a:prstGeom prst="rect">
            <a:avLst/>
          </a:prstGeom>
          <a:noFill/>
          <a:ln w="0">
            <a:noFill/>
          </a:ln>
        </p:spPr>
        <p:txBody>
          <a:bodyPr lIns="90000" tIns="45000" rIns="90000" bIns="45000" anchor="t">
            <a:normAutofit fontScale="92500" lnSpcReduction="10000"/>
          </a:bodyPr>
          <a:lstStyle/>
          <a:p>
            <a:pPr marL="0" lvl="1"/>
            <a:r>
              <a:rPr lang="fr-FR" b="1" kern="0" dirty="0">
                <a:solidFill>
                  <a:srgbClr val="2BA894"/>
                </a:solidFill>
                <a:latin typeface="Aptos" panose="020B0004020202020204" pitchFamily="34" charset="0"/>
              </a:rPr>
              <a:t>2. Intégrer systématiquement un module sur les réalités autochtones dans les parcours d’accueil</a:t>
            </a:r>
            <a:endParaRPr lang="en-US" b="1" kern="0" dirty="0">
              <a:solidFill>
                <a:srgbClr val="2BA894"/>
              </a:solidFill>
              <a:latin typeface="Aptos" panose="020B0004020202020204" pitchFamily="34" charset="0"/>
            </a:endParaRPr>
          </a:p>
          <a:p>
            <a:endParaRPr lang="fr-FR" b="1" dirty="0">
              <a:latin typeface="Aptos" panose="020B0004020202020204" pitchFamily="34" charset="0"/>
            </a:endParaRPr>
          </a:p>
          <a:p>
            <a:r>
              <a:rPr lang="fr-FR" sz="1700" b="1" dirty="0">
                <a:latin typeface="Aptos" panose="020B0004020202020204" pitchFamily="34" charset="0"/>
              </a:rPr>
              <a:t>Objectif :</a:t>
            </a:r>
            <a:r>
              <a:rPr lang="fr-FR" sz="1700" dirty="0">
                <a:latin typeface="Aptos" panose="020B0004020202020204" pitchFamily="34" charset="0"/>
              </a:rPr>
              <a:t> Réduire le déficit de connaissance dès les premiers mois.</a:t>
            </a:r>
            <a:endParaRPr lang="en-US" sz="1700" dirty="0">
              <a:latin typeface="Aptos" panose="020B0004020202020204" pitchFamily="34" charset="0"/>
            </a:endParaRPr>
          </a:p>
          <a:p>
            <a:endParaRPr lang="fr-FR" sz="1700" b="1" dirty="0">
              <a:latin typeface="Aptos" panose="020B0004020202020204" pitchFamily="34" charset="0"/>
            </a:endParaRPr>
          </a:p>
          <a:p>
            <a:r>
              <a:rPr lang="fr-FR" sz="1700" b="1" dirty="0">
                <a:latin typeface="Aptos" panose="020B0004020202020204" pitchFamily="34" charset="0"/>
              </a:rPr>
              <a:t>Modalités :</a:t>
            </a:r>
            <a:r>
              <a:rPr lang="fr-FR" sz="1700" dirty="0">
                <a:latin typeface="Aptos" panose="020B0004020202020204" pitchFamily="34" charset="0"/>
              </a:rPr>
              <a:t> Les organismes d’établissement francophones pourraient :</a:t>
            </a:r>
            <a:endParaRPr lang="en-US" sz="1700" dirty="0">
              <a:latin typeface="Aptos" panose="020B0004020202020204" pitchFamily="34" charset="0"/>
            </a:endParaRPr>
          </a:p>
          <a:p>
            <a:pPr marL="285750" lvl="0" indent="-285750">
              <a:buClr>
                <a:srgbClr val="C00000"/>
              </a:buClr>
              <a:buFont typeface="Arial" panose="020B0604020202020204" pitchFamily="34" charset="0"/>
              <a:buChar char="•"/>
            </a:pPr>
            <a:r>
              <a:rPr lang="fr-FR" sz="1700" dirty="0">
                <a:latin typeface="Aptos" panose="020B0004020202020204" pitchFamily="34" charset="0"/>
              </a:rPr>
              <a:t>Intégrer un module obligatoire sur :</a:t>
            </a:r>
            <a:endParaRPr lang="en-US" sz="1700" dirty="0">
              <a:latin typeface="Aptos" panose="020B0004020202020204" pitchFamily="34" charset="0"/>
            </a:endParaRPr>
          </a:p>
          <a:p>
            <a:pPr marL="742950" lvl="2" indent="-285750" algn="just" fontAlgn="base">
              <a:lnSpc>
                <a:spcPct val="120000"/>
              </a:lnSpc>
              <a:buClr>
                <a:srgbClr val="C00000"/>
              </a:buClr>
              <a:buFont typeface="Wingdings" panose="05000000000000000000" pitchFamily="2" charset="2"/>
              <a:buChar char="ü"/>
              <a:tabLst>
                <a:tab pos="0" algn="l"/>
              </a:tabLst>
            </a:pPr>
            <a:r>
              <a:rPr lang="fr-FR" sz="1500" spc="-1" dirty="0">
                <a:solidFill>
                  <a:srgbClr val="000000"/>
                </a:solidFill>
                <a:latin typeface="Aptos" panose="020B0004020202020204" pitchFamily="34" charset="0"/>
                <a:ea typeface="Calibri"/>
              </a:rPr>
              <a:t>L’histoire des peuples autochtones,</a:t>
            </a:r>
            <a:endParaRPr lang="en-US" sz="1500" spc="-1" dirty="0">
              <a:solidFill>
                <a:srgbClr val="000000"/>
              </a:solidFill>
              <a:latin typeface="Aptos" panose="020B0004020202020204" pitchFamily="34" charset="0"/>
              <a:ea typeface="Calibri"/>
            </a:endParaRPr>
          </a:p>
          <a:p>
            <a:pPr marL="742950" lvl="2" indent="-285750" algn="just" fontAlgn="base">
              <a:lnSpc>
                <a:spcPct val="120000"/>
              </a:lnSpc>
              <a:buClr>
                <a:srgbClr val="C00000"/>
              </a:buClr>
              <a:buFont typeface="Wingdings" panose="05000000000000000000" pitchFamily="2" charset="2"/>
              <a:buChar char="ü"/>
              <a:tabLst>
                <a:tab pos="0" algn="l"/>
              </a:tabLst>
            </a:pPr>
            <a:r>
              <a:rPr lang="fr-FR" sz="1500" spc="-1" dirty="0">
                <a:solidFill>
                  <a:srgbClr val="000000"/>
                </a:solidFill>
                <a:latin typeface="Aptos" panose="020B0004020202020204" pitchFamily="34" charset="0"/>
                <a:ea typeface="Calibri"/>
              </a:rPr>
              <a:t>Les pensionnats,</a:t>
            </a:r>
            <a:endParaRPr lang="en-US" sz="1500" spc="-1" dirty="0">
              <a:solidFill>
                <a:srgbClr val="000000"/>
              </a:solidFill>
              <a:latin typeface="Aptos" panose="020B0004020202020204" pitchFamily="34" charset="0"/>
              <a:ea typeface="Calibri"/>
            </a:endParaRPr>
          </a:p>
          <a:p>
            <a:pPr marL="742950" lvl="2" indent="-285750" algn="just" fontAlgn="base">
              <a:lnSpc>
                <a:spcPct val="120000"/>
              </a:lnSpc>
              <a:buClr>
                <a:srgbClr val="C00000"/>
              </a:buClr>
              <a:buFont typeface="Wingdings" panose="05000000000000000000" pitchFamily="2" charset="2"/>
              <a:buChar char="ü"/>
              <a:tabLst>
                <a:tab pos="0" algn="l"/>
              </a:tabLst>
            </a:pPr>
            <a:r>
              <a:rPr lang="fr-FR" sz="1500" spc="-1" dirty="0">
                <a:solidFill>
                  <a:srgbClr val="000000"/>
                </a:solidFill>
                <a:latin typeface="Aptos" panose="020B0004020202020204" pitchFamily="34" charset="0"/>
                <a:ea typeface="Calibri"/>
              </a:rPr>
              <a:t>Les enjeux contemporains ;</a:t>
            </a:r>
            <a:endParaRPr lang="en-US" sz="1500" spc="-1" dirty="0">
              <a:solidFill>
                <a:srgbClr val="000000"/>
              </a:solidFill>
              <a:latin typeface="Aptos" panose="020B0004020202020204" pitchFamily="34" charset="0"/>
              <a:ea typeface="Calibri"/>
            </a:endParaRPr>
          </a:p>
          <a:p>
            <a:pPr marL="285750" lvl="0" indent="-285750">
              <a:buClr>
                <a:srgbClr val="C00000"/>
              </a:buClr>
              <a:buFont typeface="Arial" panose="020B0604020202020204" pitchFamily="34" charset="0"/>
              <a:buChar char="•"/>
            </a:pPr>
            <a:r>
              <a:rPr lang="fr-FR" sz="1700" dirty="0">
                <a:latin typeface="Aptos" panose="020B0004020202020204" pitchFamily="34" charset="0"/>
              </a:rPr>
              <a:t>Organiser une activité immersive dans les 6 à 12 premiers mois ;</a:t>
            </a:r>
            <a:endParaRPr lang="en-US" sz="1700" dirty="0">
              <a:latin typeface="Aptos" panose="020B0004020202020204" pitchFamily="34" charset="0"/>
            </a:endParaRPr>
          </a:p>
          <a:p>
            <a:pPr marL="285750" lvl="0" indent="-285750">
              <a:buClr>
                <a:srgbClr val="C00000"/>
              </a:buClr>
              <a:buFont typeface="Arial" panose="020B0604020202020204" pitchFamily="34" charset="0"/>
              <a:buChar char="•"/>
            </a:pPr>
            <a:r>
              <a:rPr lang="fr-FR" sz="1700" dirty="0">
                <a:latin typeface="Aptos" panose="020B0004020202020204" pitchFamily="34" charset="0"/>
              </a:rPr>
              <a:t>Préparer les participants avant les rencontres culturelles (protocoles, contexte historique).</a:t>
            </a:r>
            <a:endParaRPr lang="en-US" sz="1700" dirty="0">
              <a:latin typeface="Aptos" panose="020B0004020202020204" pitchFamily="34" charset="0"/>
            </a:endParaRPr>
          </a:p>
          <a:p>
            <a:endParaRPr lang="fr-FR" sz="1700" dirty="0">
              <a:latin typeface="Aptos" panose="020B0004020202020204" pitchFamily="34" charset="0"/>
            </a:endParaRPr>
          </a:p>
          <a:p>
            <a:pPr marL="285750" indent="-285750">
              <a:buFont typeface="Wingdings" panose="05000000000000000000" pitchFamily="2" charset="2"/>
              <a:buChar char="Ø"/>
            </a:pPr>
            <a:r>
              <a:rPr lang="fr-FR" sz="1700" b="1" i="1">
                <a:latin typeface="Aptos" panose="020B0004020202020204" pitchFamily="34" charset="0"/>
              </a:rPr>
              <a:t>L’exposition précoce est déterminante pour prévenir les stéréotypes.</a:t>
            </a:r>
            <a:endParaRPr lang="en-US" sz="1700" b="1" i="1">
              <a:latin typeface="Aptos" panose="020B0004020202020204" pitchFamily="34" charset="0"/>
            </a:endParaRPr>
          </a:p>
          <a:p>
            <a:pPr>
              <a:lnSpc>
                <a:spcPct val="90000"/>
              </a:lnSpc>
              <a:spcBef>
                <a:spcPts val="1000"/>
              </a:spcBef>
            </a:pPr>
            <a:endParaRPr lang="fr-FR" dirty="0">
              <a:latin typeface="Aptos" panose="020B0004020202020204" pitchFamily="34" charset="0"/>
            </a:endParaRPr>
          </a:p>
        </p:txBody>
      </p:sp>
      <p:pic>
        <p:nvPicPr>
          <p:cNvPr id="3" name="Picture 2" descr="Atelier de transfert du projet de mobilisation des savoirs, des réalités et des perspectives des Premiers Peuples dans la formation en éducation, psychoéducation et travail social | Université du Québec">
            <a:extLst>
              <a:ext uri="{FF2B5EF4-FFF2-40B4-BE49-F238E27FC236}">
                <a16:creationId xmlns:a16="http://schemas.microsoft.com/office/drawing/2014/main" id="{A4023D06-CDAB-3D6A-3579-2826120EE46C}"/>
              </a:ext>
            </a:extLst>
          </p:cNvPr>
          <p:cNvPicPr>
            <a:picLocks noChangeAspect="1"/>
          </p:cNvPicPr>
          <p:nvPr/>
        </p:nvPicPr>
        <p:blipFill>
          <a:blip r:embed="rId3"/>
          <a:stretch>
            <a:fillRect/>
          </a:stretch>
        </p:blipFill>
        <p:spPr>
          <a:xfrm>
            <a:off x="4932052" y="1868026"/>
            <a:ext cx="4072966" cy="3258373"/>
          </a:xfrm>
          <a:prstGeom prst="rect">
            <a:avLst/>
          </a:prstGeom>
        </p:spPr>
      </p:pic>
      <p:sp>
        <p:nvSpPr>
          <p:cNvPr id="6" name="TextBox 5">
            <a:extLst>
              <a:ext uri="{FF2B5EF4-FFF2-40B4-BE49-F238E27FC236}">
                <a16:creationId xmlns:a16="http://schemas.microsoft.com/office/drawing/2014/main" id="{9A5CEF84-7F49-73BE-F667-ECBB4F92FDA5}"/>
              </a:ext>
            </a:extLst>
          </p:cNvPr>
          <p:cNvSpPr txBox="1"/>
          <p:nvPr/>
        </p:nvSpPr>
        <p:spPr>
          <a:xfrm>
            <a:off x="4932052" y="5204149"/>
            <a:ext cx="4072966" cy="461665"/>
          </a:xfrm>
          <a:prstGeom prst="rect">
            <a:avLst/>
          </a:prstGeom>
          <a:noFill/>
        </p:spPr>
        <p:txBody>
          <a:bodyPr wrap="square">
            <a:spAutoFit/>
          </a:bodyPr>
          <a:lstStyle/>
          <a:p>
            <a:r>
              <a:rPr lang="fr-FR" sz="800" dirty="0">
                <a:hlinkClick r:id="rId4"/>
              </a:rPr>
              <a:t>Atelier de transfert du projet de mobilisation des savoirs, des réalités et des perspectives des Premiers Peuples dans la formation en éducation, psychoéducation et travail social | Université du Québec</a:t>
            </a:r>
            <a:endParaRPr lang="en-US" sz="800" dirty="0"/>
          </a:p>
        </p:txBody>
      </p:sp>
    </p:spTree>
    <p:extLst>
      <p:ext uri="{BB962C8B-B14F-4D97-AF65-F5344CB8AC3E}">
        <p14:creationId xmlns:p14="http://schemas.microsoft.com/office/powerpoint/2010/main" val="35620471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8AED7-2367-C67A-CD94-BCC90213FF2C}"/>
            </a:ext>
          </a:extLst>
        </p:cNvPr>
        <p:cNvGrpSpPr/>
        <p:nvPr/>
      </p:nvGrpSpPr>
      <p:grpSpPr>
        <a:xfrm>
          <a:off x="0" y="0"/>
          <a:ext cx="0" cy="0"/>
          <a:chOff x="0" y="0"/>
          <a:chExt cx="0" cy="0"/>
        </a:xfrm>
      </p:grpSpPr>
      <p:sp>
        <p:nvSpPr>
          <p:cNvPr id="217" name="PlaceHolder 1">
            <a:extLst>
              <a:ext uri="{FF2B5EF4-FFF2-40B4-BE49-F238E27FC236}">
                <a16:creationId xmlns:a16="http://schemas.microsoft.com/office/drawing/2014/main" id="{2C1FC445-4325-BB2B-1A80-0A87ABC386F5}"/>
              </a:ext>
            </a:extLst>
          </p:cNvPr>
          <p:cNvSpPr>
            <a:spLocks noGrp="1"/>
          </p:cNvSpPr>
          <p:nvPr>
            <p:ph type="title"/>
          </p:nvPr>
        </p:nvSpPr>
        <p:spPr>
          <a:xfrm>
            <a:off x="1224000" y="324000"/>
            <a:ext cx="7918920" cy="554400"/>
          </a:xfrm>
          <a:prstGeom prst="rect">
            <a:avLst/>
          </a:prstGeom>
          <a:noFill/>
          <a:ln w="0">
            <a:noFill/>
          </a:ln>
        </p:spPr>
        <p:txBody>
          <a:bodyPr lIns="90000" tIns="45000" rIns="90000" bIns="45000" anchor="ctr">
            <a:noAutofit/>
          </a:bodyPr>
          <a:lstStyle/>
          <a:p>
            <a:pPr indent="0">
              <a:lnSpc>
                <a:spcPct val="90000"/>
              </a:lnSpc>
              <a:buNone/>
              <a:tabLst>
                <a:tab pos="0" algn="l"/>
              </a:tabLst>
            </a:pPr>
            <a:r>
              <a:rPr lang="es-ES" sz="2400" b="1" strike="noStrike" cap="all" spc="-38">
                <a:solidFill>
                  <a:srgbClr val="E73E1B"/>
                </a:solidFill>
                <a:latin typeface="Franklin Gothic Demi"/>
                <a:ea typeface="DejaVu Sans"/>
              </a:rPr>
              <a:t>3. RECOMMANDATIONS OPÉRATIONNELLES</a:t>
            </a:r>
            <a:endParaRPr lang="fr-FR" sz="2400" b="0" strike="noStrike" spc="-1" dirty="0">
              <a:solidFill>
                <a:srgbClr val="000000"/>
              </a:solidFill>
              <a:latin typeface="Arial"/>
            </a:endParaRPr>
          </a:p>
        </p:txBody>
      </p:sp>
      <p:sp>
        <p:nvSpPr>
          <p:cNvPr id="218" name="PlaceHolder 2">
            <a:extLst>
              <a:ext uri="{FF2B5EF4-FFF2-40B4-BE49-F238E27FC236}">
                <a16:creationId xmlns:a16="http://schemas.microsoft.com/office/drawing/2014/main" id="{84985577-1DCD-254C-1044-E00A0BD99AFE}"/>
              </a:ext>
            </a:extLst>
          </p:cNvPr>
          <p:cNvSpPr>
            <a:spLocks noGrp="1"/>
          </p:cNvSpPr>
          <p:nvPr>
            <p:ph type="sldNum" idx="7"/>
          </p:nvPr>
        </p:nvSpPr>
        <p:spPr>
          <a:xfrm>
            <a:off x="7086600" y="6356520"/>
            <a:ext cx="2056320" cy="36396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CA" sz="900" b="0" strike="noStrike" spc="-1">
                <a:solidFill>
                  <a:srgbClr val="FFFFFF"/>
                </a:solidFill>
                <a:latin typeface="Arial"/>
                <a:ea typeface="DejaVu Sans"/>
              </a:defRPr>
            </a:lvl1pPr>
          </a:lstStyle>
          <a:p>
            <a:pPr indent="0" algn="r">
              <a:lnSpc>
                <a:spcPct val="100000"/>
              </a:lnSpc>
              <a:buNone/>
              <a:tabLst>
                <a:tab pos="0" algn="l"/>
              </a:tabLst>
            </a:pPr>
            <a:fld id="{79C777E3-AC23-412F-AD18-46F56AB2DBD5}" type="slidenum">
              <a:rPr lang="en-CA" sz="900" b="0" strike="noStrike" spc="-1" smtClean="0">
                <a:solidFill>
                  <a:srgbClr val="FFFFFF"/>
                </a:solidFill>
                <a:latin typeface="Arial"/>
                <a:ea typeface="DejaVu Sans"/>
              </a:rPr>
              <a:t>14</a:t>
            </a:fld>
            <a:endParaRPr lang="fr-FR" sz="900" b="0" strike="noStrike" spc="-1">
              <a:solidFill>
                <a:srgbClr val="000000"/>
              </a:solidFill>
              <a:latin typeface="Times New Roman"/>
            </a:endParaRPr>
          </a:p>
        </p:txBody>
      </p:sp>
      <p:sp>
        <p:nvSpPr>
          <p:cNvPr id="219" name="Espace réservé du contenu 1">
            <a:extLst>
              <a:ext uri="{FF2B5EF4-FFF2-40B4-BE49-F238E27FC236}">
                <a16:creationId xmlns:a16="http://schemas.microsoft.com/office/drawing/2014/main" id="{F89CC56D-6933-2C47-DB97-A1FA1E97DF1B}"/>
              </a:ext>
            </a:extLst>
          </p:cNvPr>
          <p:cNvSpPr/>
          <p:nvPr/>
        </p:nvSpPr>
        <p:spPr>
          <a:xfrm>
            <a:off x="138982" y="1313627"/>
            <a:ext cx="4479750" cy="4767685"/>
          </a:xfrm>
          <a:prstGeom prst="rect">
            <a:avLst/>
          </a:prstGeom>
          <a:noFill/>
          <a:ln w="0">
            <a:noFill/>
          </a:ln>
        </p:spPr>
        <p:txBody>
          <a:bodyPr lIns="90000" tIns="45000" rIns="90000" bIns="45000" anchor="t">
            <a:normAutofit fontScale="92500" lnSpcReduction="10000"/>
          </a:bodyPr>
          <a:lstStyle/>
          <a:p>
            <a:pPr marL="0" lvl="1"/>
            <a:r>
              <a:rPr lang="fr-FR" b="1" kern="0" dirty="0">
                <a:solidFill>
                  <a:srgbClr val="2BA894"/>
                </a:solidFill>
                <a:latin typeface="Aptos" panose="020B0004020202020204" pitchFamily="34" charset="0"/>
              </a:rPr>
              <a:t>3. Prioriser les initiatives jeunesse et scolaires</a:t>
            </a:r>
            <a:endParaRPr lang="en-US" b="1" kern="0" dirty="0">
              <a:solidFill>
                <a:srgbClr val="2BA894"/>
              </a:solidFill>
              <a:latin typeface="Aptos" panose="020B0004020202020204" pitchFamily="34" charset="0"/>
            </a:endParaRPr>
          </a:p>
          <a:p>
            <a:endParaRPr lang="fr-FR" b="1" dirty="0">
              <a:latin typeface="Aptos" panose="020B0004020202020204" pitchFamily="34" charset="0"/>
            </a:endParaRPr>
          </a:p>
          <a:p>
            <a:r>
              <a:rPr lang="fr-FR" sz="1700" b="1" dirty="0">
                <a:latin typeface="Aptos" panose="020B0004020202020204" pitchFamily="34" charset="0"/>
              </a:rPr>
              <a:t>Objectif : </a:t>
            </a:r>
            <a:r>
              <a:rPr lang="fr-FR" sz="1700" dirty="0">
                <a:latin typeface="Aptos" panose="020B0004020202020204" pitchFamily="34" charset="0"/>
              </a:rPr>
              <a:t>Miser sur le levier intergénérationnel.</a:t>
            </a:r>
          </a:p>
          <a:p>
            <a:endParaRPr lang="fr-FR" sz="1700" dirty="0">
              <a:latin typeface="Aptos" panose="020B0004020202020204" pitchFamily="34" charset="0"/>
            </a:endParaRPr>
          </a:p>
          <a:p>
            <a:r>
              <a:rPr lang="fr-FR" sz="1700" b="1" dirty="0">
                <a:latin typeface="Aptos" panose="020B0004020202020204" pitchFamily="34" charset="0"/>
              </a:rPr>
              <a:t>Modalités : </a:t>
            </a:r>
            <a:r>
              <a:rPr lang="fr-FR" sz="1700" dirty="0">
                <a:latin typeface="Aptos" panose="020B0004020202020204" pitchFamily="34" charset="0"/>
              </a:rPr>
              <a:t>Les écoles et organismes jeunesse devraient :</a:t>
            </a:r>
          </a:p>
          <a:p>
            <a:pPr marL="285750" indent="-285750">
              <a:buClr>
                <a:srgbClr val="C00000"/>
              </a:buClr>
              <a:buFont typeface="Arial" panose="020B0604020202020204" pitchFamily="34" charset="0"/>
              <a:buChar char="•"/>
            </a:pPr>
            <a:r>
              <a:rPr lang="fr-FR" dirty="0">
                <a:latin typeface="Aptos" panose="020B0004020202020204" pitchFamily="34" charset="0"/>
              </a:rPr>
              <a:t>Développer des projets communs entre jeunes autochtones et nouveaux arrivants ;</a:t>
            </a:r>
          </a:p>
          <a:p>
            <a:pPr marL="285750" indent="-285750">
              <a:buClr>
                <a:srgbClr val="C00000"/>
              </a:buClr>
              <a:buFont typeface="Arial" panose="020B0604020202020204" pitchFamily="34" charset="0"/>
              <a:buChar char="•"/>
            </a:pPr>
            <a:r>
              <a:rPr lang="fr-FR" dirty="0">
                <a:latin typeface="Aptos" panose="020B0004020202020204" pitchFamily="34" charset="0"/>
              </a:rPr>
              <a:t>Favoriser des activités immersives (ateliers, leadership, sports, arts) ;</a:t>
            </a:r>
          </a:p>
          <a:p>
            <a:pPr marL="285750" indent="-285750">
              <a:buClr>
                <a:srgbClr val="C00000"/>
              </a:buClr>
              <a:buFont typeface="Arial" panose="020B0604020202020204" pitchFamily="34" charset="0"/>
              <a:buChar char="•"/>
            </a:pPr>
            <a:r>
              <a:rPr lang="fr-FR" dirty="0">
                <a:latin typeface="Aptos" panose="020B0004020202020204" pitchFamily="34" charset="0"/>
              </a:rPr>
              <a:t>Intégrer les parents dans certaines initiatives ;</a:t>
            </a:r>
          </a:p>
          <a:p>
            <a:pPr marL="285750" indent="-285750">
              <a:buClr>
                <a:srgbClr val="C00000"/>
              </a:buClr>
              <a:buFont typeface="Arial" panose="020B0604020202020204" pitchFamily="34" charset="0"/>
              <a:buChar char="•"/>
            </a:pPr>
            <a:r>
              <a:rPr lang="fr-FR" dirty="0">
                <a:latin typeface="Aptos" panose="020B0004020202020204" pitchFamily="34" charset="0"/>
              </a:rPr>
              <a:t>Valoriser les points communs liés aux expériences coloniales et à la diversité culturelle.</a:t>
            </a:r>
          </a:p>
          <a:p>
            <a:pPr>
              <a:buClr>
                <a:srgbClr val="C00000"/>
              </a:buClr>
            </a:pPr>
            <a:endParaRPr lang="fr-FR" sz="1700" b="1" dirty="0">
              <a:latin typeface="Aptos" panose="020B0004020202020204" pitchFamily="34" charset="0"/>
            </a:endParaRPr>
          </a:p>
          <a:p>
            <a:pPr marL="285750" indent="-285750">
              <a:buClr>
                <a:srgbClr val="C00000"/>
              </a:buClr>
              <a:buFont typeface="Wingdings" panose="05000000000000000000" pitchFamily="2" charset="2"/>
              <a:buChar char="Ø"/>
            </a:pPr>
            <a:r>
              <a:rPr lang="fr-FR" sz="1700" b="1" i="1">
                <a:latin typeface="Aptos" panose="020B0004020202020204" pitchFamily="34" charset="0"/>
              </a:rPr>
              <a:t>La jeunesse est identifiée comme le groupe le plus ouvert et le plus transformable.</a:t>
            </a:r>
          </a:p>
          <a:p>
            <a:pPr>
              <a:lnSpc>
                <a:spcPct val="90000"/>
              </a:lnSpc>
              <a:spcBef>
                <a:spcPts val="1000"/>
              </a:spcBef>
            </a:pPr>
            <a:endParaRPr lang="fr-FR" dirty="0">
              <a:latin typeface="Aptos" panose="020B0004020202020204" pitchFamily="34" charset="0"/>
            </a:endParaRPr>
          </a:p>
        </p:txBody>
      </p:sp>
      <p:sp>
        <p:nvSpPr>
          <p:cNvPr id="6" name="TextBox 5">
            <a:extLst>
              <a:ext uri="{FF2B5EF4-FFF2-40B4-BE49-F238E27FC236}">
                <a16:creationId xmlns:a16="http://schemas.microsoft.com/office/drawing/2014/main" id="{9248D8DB-356E-1DD5-67ED-41D0EC0709FE}"/>
              </a:ext>
            </a:extLst>
          </p:cNvPr>
          <p:cNvSpPr txBox="1"/>
          <p:nvPr/>
        </p:nvSpPr>
        <p:spPr>
          <a:xfrm>
            <a:off x="4932052" y="5338697"/>
            <a:ext cx="4072966" cy="338554"/>
          </a:xfrm>
          <a:prstGeom prst="rect">
            <a:avLst/>
          </a:prstGeom>
          <a:noFill/>
        </p:spPr>
        <p:txBody>
          <a:bodyPr wrap="square">
            <a:spAutoFit/>
          </a:bodyPr>
          <a:lstStyle/>
          <a:p>
            <a:r>
              <a:rPr lang="fr-FR" sz="800" dirty="0">
                <a:hlinkClick r:id="rId3"/>
              </a:rPr>
              <a:t>Association Jeunesse Fransaskoise | Activités en français pour jeunes en Saskatchewan</a:t>
            </a:r>
            <a:endParaRPr lang="en-US" sz="800" dirty="0"/>
          </a:p>
        </p:txBody>
      </p:sp>
      <p:pic>
        <p:nvPicPr>
          <p:cNvPr id="4" name="Picture 3">
            <a:extLst>
              <a:ext uri="{FF2B5EF4-FFF2-40B4-BE49-F238E27FC236}">
                <a16:creationId xmlns:a16="http://schemas.microsoft.com/office/drawing/2014/main" id="{AF595C14-DAAE-C582-EE1C-96BDC48C261C}"/>
              </a:ext>
            </a:extLst>
          </p:cNvPr>
          <p:cNvPicPr>
            <a:picLocks noChangeAspect="1"/>
          </p:cNvPicPr>
          <p:nvPr/>
        </p:nvPicPr>
        <p:blipFill>
          <a:blip r:embed="rId4"/>
          <a:stretch>
            <a:fillRect/>
          </a:stretch>
        </p:blipFill>
        <p:spPr>
          <a:xfrm>
            <a:off x="4770322" y="1748378"/>
            <a:ext cx="4372598" cy="3361243"/>
          </a:xfrm>
          <a:prstGeom prst="rect">
            <a:avLst/>
          </a:prstGeom>
        </p:spPr>
      </p:pic>
    </p:spTree>
    <p:extLst>
      <p:ext uri="{BB962C8B-B14F-4D97-AF65-F5344CB8AC3E}">
        <p14:creationId xmlns:p14="http://schemas.microsoft.com/office/powerpoint/2010/main" val="3036092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E94766-7ACB-E670-42CB-70437CC6A17E}"/>
            </a:ext>
          </a:extLst>
        </p:cNvPr>
        <p:cNvGrpSpPr/>
        <p:nvPr/>
      </p:nvGrpSpPr>
      <p:grpSpPr>
        <a:xfrm>
          <a:off x="0" y="0"/>
          <a:ext cx="0" cy="0"/>
          <a:chOff x="0" y="0"/>
          <a:chExt cx="0" cy="0"/>
        </a:xfrm>
      </p:grpSpPr>
      <p:sp>
        <p:nvSpPr>
          <p:cNvPr id="217" name="PlaceHolder 1">
            <a:extLst>
              <a:ext uri="{FF2B5EF4-FFF2-40B4-BE49-F238E27FC236}">
                <a16:creationId xmlns:a16="http://schemas.microsoft.com/office/drawing/2014/main" id="{8CE7C8C1-FF8A-C61F-1C04-E6098AEEF758}"/>
              </a:ext>
            </a:extLst>
          </p:cNvPr>
          <p:cNvSpPr>
            <a:spLocks noGrp="1"/>
          </p:cNvSpPr>
          <p:nvPr>
            <p:ph type="title"/>
          </p:nvPr>
        </p:nvSpPr>
        <p:spPr>
          <a:xfrm>
            <a:off x="1224000" y="324000"/>
            <a:ext cx="7918920" cy="554400"/>
          </a:xfrm>
          <a:prstGeom prst="rect">
            <a:avLst/>
          </a:prstGeom>
          <a:noFill/>
          <a:ln w="0">
            <a:noFill/>
          </a:ln>
        </p:spPr>
        <p:txBody>
          <a:bodyPr lIns="90000" tIns="45000" rIns="90000" bIns="45000" anchor="ctr">
            <a:noAutofit/>
          </a:bodyPr>
          <a:lstStyle/>
          <a:p>
            <a:pPr indent="0">
              <a:lnSpc>
                <a:spcPct val="90000"/>
              </a:lnSpc>
              <a:buNone/>
              <a:tabLst>
                <a:tab pos="0" algn="l"/>
              </a:tabLst>
            </a:pPr>
            <a:r>
              <a:rPr lang="es-ES" sz="2400" b="1" strike="noStrike" cap="all" spc="-38">
                <a:solidFill>
                  <a:srgbClr val="E73E1B"/>
                </a:solidFill>
                <a:latin typeface="Franklin Gothic Demi"/>
                <a:ea typeface="DejaVu Sans"/>
              </a:rPr>
              <a:t>3. RECOMMANDATIONS OPÉRATIONNELLES</a:t>
            </a:r>
            <a:endParaRPr lang="fr-FR" sz="2400" b="0" strike="noStrike" spc="-1" dirty="0">
              <a:solidFill>
                <a:srgbClr val="000000"/>
              </a:solidFill>
              <a:latin typeface="Arial"/>
            </a:endParaRPr>
          </a:p>
        </p:txBody>
      </p:sp>
      <p:sp>
        <p:nvSpPr>
          <p:cNvPr id="218" name="PlaceHolder 2">
            <a:extLst>
              <a:ext uri="{FF2B5EF4-FFF2-40B4-BE49-F238E27FC236}">
                <a16:creationId xmlns:a16="http://schemas.microsoft.com/office/drawing/2014/main" id="{F09C6A18-9016-D60A-7768-DA2D7378820F}"/>
              </a:ext>
            </a:extLst>
          </p:cNvPr>
          <p:cNvSpPr>
            <a:spLocks noGrp="1"/>
          </p:cNvSpPr>
          <p:nvPr>
            <p:ph type="sldNum" idx="7"/>
          </p:nvPr>
        </p:nvSpPr>
        <p:spPr>
          <a:xfrm>
            <a:off x="7086600" y="6356520"/>
            <a:ext cx="2056320" cy="36396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CA" sz="900" b="0" strike="noStrike" spc="-1">
                <a:solidFill>
                  <a:srgbClr val="FFFFFF"/>
                </a:solidFill>
                <a:latin typeface="Arial"/>
                <a:ea typeface="DejaVu Sans"/>
              </a:defRPr>
            </a:lvl1pPr>
          </a:lstStyle>
          <a:p>
            <a:pPr indent="0" algn="r">
              <a:lnSpc>
                <a:spcPct val="100000"/>
              </a:lnSpc>
              <a:buNone/>
              <a:tabLst>
                <a:tab pos="0" algn="l"/>
              </a:tabLst>
            </a:pPr>
            <a:fld id="{79C777E3-AC23-412F-AD18-46F56AB2DBD5}" type="slidenum">
              <a:rPr lang="en-CA" sz="900" b="0" strike="noStrike" spc="-1" smtClean="0">
                <a:solidFill>
                  <a:srgbClr val="FFFFFF"/>
                </a:solidFill>
                <a:latin typeface="Arial"/>
                <a:ea typeface="DejaVu Sans"/>
              </a:rPr>
              <a:t>15</a:t>
            </a:fld>
            <a:endParaRPr lang="fr-FR" sz="900" b="0" strike="noStrike" spc="-1">
              <a:solidFill>
                <a:srgbClr val="000000"/>
              </a:solidFill>
              <a:latin typeface="Times New Roman"/>
            </a:endParaRPr>
          </a:p>
        </p:txBody>
      </p:sp>
      <p:sp>
        <p:nvSpPr>
          <p:cNvPr id="219" name="Espace réservé du contenu 1">
            <a:extLst>
              <a:ext uri="{FF2B5EF4-FFF2-40B4-BE49-F238E27FC236}">
                <a16:creationId xmlns:a16="http://schemas.microsoft.com/office/drawing/2014/main" id="{6C16A26A-BBF9-0548-BC9C-8E86FFC83DA2}"/>
              </a:ext>
            </a:extLst>
          </p:cNvPr>
          <p:cNvSpPr/>
          <p:nvPr/>
        </p:nvSpPr>
        <p:spPr>
          <a:xfrm>
            <a:off x="138982" y="1313627"/>
            <a:ext cx="4479750" cy="4767685"/>
          </a:xfrm>
          <a:prstGeom prst="rect">
            <a:avLst/>
          </a:prstGeom>
          <a:noFill/>
          <a:ln w="0">
            <a:noFill/>
          </a:ln>
        </p:spPr>
        <p:txBody>
          <a:bodyPr lIns="90000" tIns="45000" rIns="90000" bIns="45000" anchor="t">
            <a:normAutofit/>
          </a:bodyPr>
          <a:lstStyle/>
          <a:p>
            <a:pPr marL="0" lvl="1"/>
            <a:r>
              <a:rPr lang="fr-FR" b="1" kern="0" dirty="0">
                <a:solidFill>
                  <a:srgbClr val="2BA894"/>
                </a:solidFill>
                <a:latin typeface="Aptos" panose="020B0004020202020204" pitchFamily="34" charset="0"/>
              </a:rPr>
              <a:t>4. Créer une table permanente de concertation RIF–organismes autochtones</a:t>
            </a:r>
            <a:endParaRPr lang="en-US" b="1" kern="0" dirty="0">
              <a:solidFill>
                <a:srgbClr val="2BA894"/>
              </a:solidFill>
              <a:latin typeface="Aptos" panose="020B0004020202020204" pitchFamily="34" charset="0"/>
            </a:endParaRPr>
          </a:p>
          <a:p>
            <a:endParaRPr lang="fr-FR" b="1" dirty="0">
              <a:latin typeface="Aptos" panose="020B0004020202020204" pitchFamily="34" charset="0"/>
            </a:endParaRPr>
          </a:p>
          <a:p>
            <a:r>
              <a:rPr lang="fr-FR" sz="1700" b="1" dirty="0">
                <a:latin typeface="Aptos" panose="020B0004020202020204" pitchFamily="34" charset="0"/>
              </a:rPr>
              <a:t>Objectif : </a:t>
            </a:r>
            <a:r>
              <a:rPr lang="fr-FR" sz="1700" dirty="0">
                <a:latin typeface="Aptos" panose="020B0004020202020204" pitchFamily="34" charset="0"/>
              </a:rPr>
              <a:t>Structurer le dialogue à long terme.</a:t>
            </a:r>
          </a:p>
          <a:p>
            <a:endParaRPr lang="fr-FR" sz="1700" b="1" dirty="0">
              <a:latin typeface="Aptos" panose="020B0004020202020204" pitchFamily="34" charset="0"/>
            </a:endParaRPr>
          </a:p>
          <a:p>
            <a:r>
              <a:rPr lang="fr-FR" sz="1700" b="1" dirty="0">
                <a:latin typeface="Aptos" panose="020B0004020202020204" pitchFamily="34" charset="0"/>
              </a:rPr>
              <a:t>Modalités : </a:t>
            </a:r>
            <a:r>
              <a:rPr lang="fr-FR" sz="1700" dirty="0">
                <a:latin typeface="Aptos" panose="020B0004020202020204" pitchFamily="34" charset="0"/>
              </a:rPr>
              <a:t>Le RIF-SK pourrait :</a:t>
            </a:r>
          </a:p>
          <a:p>
            <a:pPr marL="285750" indent="-285750">
              <a:buClr>
                <a:srgbClr val="C00000"/>
              </a:buClr>
              <a:buFont typeface="Arial" panose="020B0604020202020204" pitchFamily="34" charset="0"/>
              <a:buChar char="•"/>
            </a:pPr>
            <a:r>
              <a:rPr lang="fr-FR" sz="1700" dirty="0">
                <a:latin typeface="Aptos" panose="020B0004020202020204" pitchFamily="34" charset="0"/>
              </a:rPr>
              <a:t>Mettre en place une table de concertation formelle avec des représentants autochtones ;</a:t>
            </a:r>
          </a:p>
          <a:p>
            <a:pPr marL="285750" indent="-285750">
              <a:buClr>
                <a:srgbClr val="C00000"/>
              </a:buClr>
              <a:buFont typeface="Arial" panose="020B0604020202020204" pitchFamily="34" charset="0"/>
              <a:buChar char="•"/>
            </a:pPr>
            <a:r>
              <a:rPr lang="fr-FR" sz="1700" dirty="0">
                <a:latin typeface="Aptos" panose="020B0004020202020204" pitchFamily="34" charset="0"/>
              </a:rPr>
              <a:t>Assurer une représentation équilibrée (institutionnelle et communautaire) ;</a:t>
            </a:r>
          </a:p>
          <a:p>
            <a:pPr marL="285750" indent="-285750">
              <a:buClr>
                <a:srgbClr val="C00000"/>
              </a:buClr>
              <a:buFont typeface="Arial" panose="020B0604020202020204" pitchFamily="34" charset="0"/>
              <a:buChar char="•"/>
            </a:pPr>
            <a:r>
              <a:rPr lang="fr-FR" sz="1700" dirty="0">
                <a:latin typeface="Aptos" panose="020B0004020202020204" pitchFamily="34" charset="0"/>
              </a:rPr>
              <a:t>Définir un plan d’action conjoint annuel ;</a:t>
            </a:r>
          </a:p>
          <a:p>
            <a:pPr marL="285750" indent="-285750">
              <a:buClr>
                <a:srgbClr val="C00000"/>
              </a:buClr>
              <a:buFont typeface="Arial" panose="020B0604020202020204" pitchFamily="34" charset="0"/>
              <a:buChar char="•"/>
            </a:pPr>
            <a:r>
              <a:rPr lang="fr-FR" sz="1700" dirty="0">
                <a:latin typeface="Aptos" panose="020B0004020202020204" pitchFamily="34" charset="0"/>
              </a:rPr>
              <a:t>Évaluer périodiquement les avancées.</a:t>
            </a:r>
          </a:p>
          <a:p>
            <a:endParaRPr lang="fr-FR" sz="1700" dirty="0">
              <a:latin typeface="Aptos" panose="020B0004020202020204" pitchFamily="34" charset="0"/>
            </a:endParaRPr>
          </a:p>
          <a:p>
            <a:r>
              <a:rPr lang="fr-FR" sz="1700" dirty="0">
                <a:latin typeface="Aptos" panose="020B0004020202020204" pitchFamily="34" charset="0"/>
              </a:rPr>
              <a:t>Cela permettrait d’éviter des partenariats ponctuels et dépendants des individus.</a:t>
            </a:r>
          </a:p>
          <a:p>
            <a:pPr>
              <a:lnSpc>
                <a:spcPct val="90000"/>
              </a:lnSpc>
              <a:spcBef>
                <a:spcPts val="1000"/>
              </a:spcBef>
            </a:pPr>
            <a:endParaRPr lang="fr-FR" dirty="0">
              <a:latin typeface="Aptos" panose="020B0004020202020204" pitchFamily="34" charset="0"/>
            </a:endParaRPr>
          </a:p>
        </p:txBody>
      </p:sp>
      <p:sp>
        <p:nvSpPr>
          <p:cNvPr id="6" name="TextBox 5">
            <a:extLst>
              <a:ext uri="{FF2B5EF4-FFF2-40B4-BE49-F238E27FC236}">
                <a16:creationId xmlns:a16="http://schemas.microsoft.com/office/drawing/2014/main" id="{01D9C601-6F36-461C-B7FF-0A7F0032ED32}"/>
              </a:ext>
            </a:extLst>
          </p:cNvPr>
          <p:cNvSpPr txBox="1"/>
          <p:nvPr/>
        </p:nvSpPr>
        <p:spPr>
          <a:xfrm>
            <a:off x="4932052" y="5338697"/>
            <a:ext cx="4072966" cy="338554"/>
          </a:xfrm>
          <a:prstGeom prst="rect">
            <a:avLst/>
          </a:prstGeom>
          <a:noFill/>
        </p:spPr>
        <p:txBody>
          <a:bodyPr wrap="square">
            <a:spAutoFit/>
          </a:bodyPr>
          <a:lstStyle/>
          <a:p>
            <a:r>
              <a:rPr lang="en-US" sz="800" dirty="0">
                <a:hlinkClick r:id="rId3"/>
              </a:rPr>
              <a:t>Voices of Black youth remind adults in schools to listen — and act to empower them | Ontario Institute for Studies in Education</a:t>
            </a:r>
            <a:endParaRPr lang="en-US" sz="800" dirty="0"/>
          </a:p>
        </p:txBody>
      </p:sp>
      <p:pic>
        <p:nvPicPr>
          <p:cNvPr id="2" name="Picture 1" descr="Voices of Black youth remind adults in schools to listen — and act to empower them | Ontario Institute for Studies in Education">
            <a:extLst>
              <a:ext uri="{FF2B5EF4-FFF2-40B4-BE49-F238E27FC236}">
                <a16:creationId xmlns:a16="http://schemas.microsoft.com/office/drawing/2014/main" id="{8C760E3F-6A90-9FBE-F1DF-DD8EE16F2CFD}"/>
              </a:ext>
            </a:extLst>
          </p:cNvPr>
          <p:cNvPicPr>
            <a:picLocks noChangeAspect="1"/>
          </p:cNvPicPr>
          <p:nvPr/>
        </p:nvPicPr>
        <p:blipFill>
          <a:blip r:embed="rId4"/>
          <a:stretch>
            <a:fillRect/>
          </a:stretch>
        </p:blipFill>
        <p:spPr>
          <a:xfrm>
            <a:off x="4932052" y="1614092"/>
            <a:ext cx="4211948" cy="3407387"/>
          </a:xfrm>
          <a:prstGeom prst="rect">
            <a:avLst/>
          </a:prstGeom>
        </p:spPr>
      </p:pic>
    </p:spTree>
    <p:extLst>
      <p:ext uri="{BB962C8B-B14F-4D97-AF65-F5344CB8AC3E}">
        <p14:creationId xmlns:p14="http://schemas.microsoft.com/office/powerpoint/2010/main" val="1678245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F6BD53-179E-951E-518B-66BD0C327213}"/>
            </a:ext>
          </a:extLst>
        </p:cNvPr>
        <p:cNvGrpSpPr/>
        <p:nvPr/>
      </p:nvGrpSpPr>
      <p:grpSpPr>
        <a:xfrm>
          <a:off x="0" y="0"/>
          <a:ext cx="0" cy="0"/>
          <a:chOff x="0" y="0"/>
          <a:chExt cx="0" cy="0"/>
        </a:xfrm>
      </p:grpSpPr>
      <p:sp>
        <p:nvSpPr>
          <p:cNvPr id="217" name="PlaceHolder 1">
            <a:extLst>
              <a:ext uri="{FF2B5EF4-FFF2-40B4-BE49-F238E27FC236}">
                <a16:creationId xmlns:a16="http://schemas.microsoft.com/office/drawing/2014/main" id="{57C45B82-3583-1963-D1E1-2658841A2372}"/>
              </a:ext>
            </a:extLst>
          </p:cNvPr>
          <p:cNvSpPr>
            <a:spLocks noGrp="1"/>
          </p:cNvSpPr>
          <p:nvPr>
            <p:ph type="title"/>
          </p:nvPr>
        </p:nvSpPr>
        <p:spPr>
          <a:xfrm>
            <a:off x="1224000" y="324000"/>
            <a:ext cx="7918920" cy="554400"/>
          </a:xfrm>
          <a:prstGeom prst="rect">
            <a:avLst/>
          </a:prstGeom>
          <a:noFill/>
          <a:ln w="0">
            <a:noFill/>
          </a:ln>
        </p:spPr>
        <p:txBody>
          <a:bodyPr lIns="90000" tIns="45000" rIns="90000" bIns="45000" anchor="ctr">
            <a:noAutofit/>
          </a:bodyPr>
          <a:lstStyle/>
          <a:p>
            <a:pPr indent="0">
              <a:lnSpc>
                <a:spcPct val="90000"/>
              </a:lnSpc>
              <a:buNone/>
              <a:tabLst>
                <a:tab pos="0" algn="l"/>
              </a:tabLst>
            </a:pPr>
            <a:r>
              <a:rPr lang="es-ES" sz="2400" b="1" strike="noStrike" cap="all" spc="-38">
                <a:solidFill>
                  <a:srgbClr val="E73E1B"/>
                </a:solidFill>
                <a:latin typeface="Franklin Gothic Demi"/>
                <a:ea typeface="DejaVu Sans"/>
              </a:rPr>
              <a:t>3. RECOMMANDATIONS OPÉRATIONNELLES</a:t>
            </a:r>
            <a:endParaRPr lang="fr-FR" sz="2400" b="0" strike="noStrike" spc="-1" dirty="0">
              <a:solidFill>
                <a:srgbClr val="000000"/>
              </a:solidFill>
              <a:latin typeface="Arial"/>
            </a:endParaRPr>
          </a:p>
        </p:txBody>
      </p:sp>
      <p:sp>
        <p:nvSpPr>
          <p:cNvPr id="218" name="PlaceHolder 2">
            <a:extLst>
              <a:ext uri="{FF2B5EF4-FFF2-40B4-BE49-F238E27FC236}">
                <a16:creationId xmlns:a16="http://schemas.microsoft.com/office/drawing/2014/main" id="{9A2A9F47-E049-FD44-EADC-A0CED1E4F28B}"/>
              </a:ext>
            </a:extLst>
          </p:cNvPr>
          <p:cNvSpPr>
            <a:spLocks noGrp="1"/>
          </p:cNvSpPr>
          <p:nvPr>
            <p:ph type="sldNum" idx="7"/>
          </p:nvPr>
        </p:nvSpPr>
        <p:spPr>
          <a:xfrm>
            <a:off x="7086600" y="6356520"/>
            <a:ext cx="2056320" cy="36396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CA" sz="900" b="0" strike="noStrike" spc="-1">
                <a:solidFill>
                  <a:srgbClr val="FFFFFF"/>
                </a:solidFill>
                <a:latin typeface="Arial"/>
                <a:ea typeface="DejaVu Sans"/>
              </a:defRPr>
            </a:lvl1pPr>
          </a:lstStyle>
          <a:p>
            <a:pPr indent="0" algn="r">
              <a:lnSpc>
                <a:spcPct val="100000"/>
              </a:lnSpc>
              <a:buNone/>
              <a:tabLst>
                <a:tab pos="0" algn="l"/>
              </a:tabLst>
            </a:pPr>
            <a:fld id="{79C777E3-AC23-412F-AD18-46F56AB2DBD5}" type="slidenum">
              <a:rPr lang="en-CA" sz="900" b="0" strike="noStrike" spc="-1" smtClean="0">
                <a:solidFill>
                  <a:srgbClr val="FFFFFF"/>
                </a:solidFill>
                <a:latin typeface="Arial"/>
                <a:ea typeface="DejaVu Sans"/>
              </a:rPr>
              <a:t>16</a:t>
            </a:fld>
            <a:endParaRPr lang="fr-FR" sz="900" b="0" strike="noStrike" spc="-1">
              <a:solidFill>
                <a:srgbClr val="000000"/>
              </a:solidFill>
              <a:latin typeface="Times New Roman"/>
            </a:endParaRPr>
          </a:p>
        </p:txBody>
      </p:sp>
      <p:sp>
        <p:nvSpPr>
          <p:cNvPr id="219" name="Espace réservé du contenu 1">
            <a:extLst>
              <a:ext uri="{FF2B5EF4-FFF2-40B4-BE49-F238E27FC236}">
                <a16:creationId xmlns:a16="http://schemas.microsoft.com/office/drawing/2014/main" id="{A8508F50-0930-9E8A-6FF3-42CCA521A06B}"/>
              </a:ext>
            </a:extLst>
          </p:cNvPr>
          <p:cNvSpPr/>
          <p:nvPr/>
        </p:nvSpPr>
        <p:spPr>
          <a:xfrm>
            <a:off x="138982" y="1313627"/>
            <a:ext cx="4479750" cy="5220373"/>
          </a:xfrm>
          <a:prstGeom prst="rect">
            <a:avLst/>
          </a:prstGeom>
          <a:noFill/>
          <a:ln w="0">
            <a:noFill/>
          </a:ln>
        </p:spPr>
        <p:txBody>
          <a:bodyPr lIns="90000" tIns="45000" rIns="90000" bIns="45000" anchor="t">
            <a:normAutofit/>
          </a:bodyPr>
          <a:lstStyle/>
          <a:p>
            <a:pPr marL="0" lvl="1"/>
            <a:r>
              <a:rPr lang="fr-FR" b="1" kern="0" dirty="0">
                <a:solidFill>
                  <a:srgbClr val="2BA894"/>
                </a:solidFill>
                <a:latin typeface="Aptos" panose="020B0004020202020204" pitchFamily="34" charset="0"/>
              </a:rPr>
              <a:t>5. Soutenir financièrement et logistiquement les initiatives conjointes</a:t>
            </a:r>
            <a:endParaRPr lang="en-US" b="1" kern="0" dirty="0">
              <a:solidFill>
                <a:srgbClr val="2BA894"/>
              </a:solidFill>
              <a:latin typeface="Aptos" panose="020B0004020202020204" pitchFamily="34" charset="0"/>
            </a:endParaRPr>
          </a:p>
          <a:p>
            <a:endParaRPr lang="fr-FR" b="1" dirty="0">
              <a:latin typeface="Aptos" panose="020B0004020202020204" pitchFamily="34" charset="0"/>
            </a:endParaRPr>
          </a:p>
          <a:p>
            <a:r>
              <a:rPr lang="fr-FR" sz="1700" b="1" dirty="0">
                <a:latin typeface="Aptos" panose="020B0004020202020204" pitchFamily="34" charset="0"/>
              </a:rPr>
              <a:t>Objectif : </a:t>
            </a:r>
            <a:r>
              <a:rPr lang="fr-FR" sz="1700" dirty="0">
                <a:latin typeface="Aptos" panose="020B0004020202020204" pitchFamily="34" charset="0"/>
              </a:rPr>
              <a:t>Réduire les obstacles systémiques identifiés.</a:t>
            </a:r>
          </a:p>
          <a:p>
            <a:endParaRPr lang="fr-FR" sz="1700" b="1" dirty="0">
              <a:latin typeface="Aptos" panose="020B0004020202020204" pitchFamily="34" charset="0"/>
            </a:endParaRPr>
          </a:p>
          <a:p>
            <a:r>
              <a:rPr lang="fr-FR" sz="1700" b="1" dirty="0">
                <a:latin typeface="Aptos" panose="020B0004020202020204" pitchFamily="34" charset="0"/>
              </a:rPr>
              <a:t>Modalités : </a:t>
            </a:r>
            <a:r>
              <a:rPr lang="fr-FR" sz="1700" dirty="0">
                <a:latin typeface="Aptos" panose="020B0004020202020204" pitchFamily="34" charset="0"/>
              </a:rPr>
              <a:t>En collaboration avec les institutions publiques, il est recommandé de :</a:t>
            </a:r>
          </a:p>
          <a:p>
            <a:pPr marL="285750" indent="-285750">
              <a:buClr>
                <a:srgbClr val="C00000"/>
              </a:buClr>
              <a:buFont typeface="Arial" panose="020B0604020202020204" pitchFamily="34" charset="0"/>
              <a:buChar char="•"/>
            </a:pPr>
            <a:r>
              <a:rPr lang="fr-FR" sz="1700" dirty="0">
                <a:latin typeface="Aptos" panose="020B0004020202020204" pitchFamily="34" charset="0"/>
              </a:rPr>
              <a:t>Créer un fonds dédié aux projets de rapprochement ;</a:t>
            </a:r>
          </a:p>
          <a:p>
            <a:pPr marL="285750" indent="-285750">
              <a:buClr>
                <a:srgbClr val="C00000"/>
              </a:buClr>
              <a:buFont typeface="Arial" panose="020B0604020202020204" pitchFamily="34" charset="0"/>
              <a:buChar char="•"/>
            </a:pPr>
            <a:r>
              <a:rPr lang="fr-FR" sz="1700" dirty="0">
                <a:latin typeface="Aptos" panose="020B0004020202020204" pitchFamily="34" charset="0"/>
              </a:rPr>
              <a:t>Financer le transport vers les réserves ou événements ;</a:t>
            </a:r>
          </a:p>
          <a:p>
            <a:pPr marL="285750" indent="-285750">
              <a:buClr>
                <a:srgbClr val="C00000"/>
              </a:buClr>
              <a:buFont typeface="Arial" panose="020B0604020202020204" pitchFamily="34" charset="0"/>
              <a:buChar char="•"/>
            </a:pPr>
            <a:r>
              <a:rPr lang="fr-FR" sz="1700" dirty="0">
                <a:latin typeface="Aptos" panose="020B0004020202020204" pitchFamily="34" charset="0"/>
              </a:rPr>
              <a:t>Soutenir les partenariats formalisés ;</a:t>
            </a:r>
          </a:p>
          <a:p>
            <a:pPr marL="285750" indent="-285750">
              <a:buClr>
                <a:srgbClr val="C00000"/>
              </a:buClr>
              <a:buFont typeface="Arial" panose="020B0604020202020204" pitchFamily="34" charset="0"/>
              <a:buChar char="•"/>
            </a:pPr>
            <a:r>
              <a:rPr lang="fr-FR" sz="1700" dirty="0">
                <a:latin typeface="Aptos" panose="020B0004020202020204" pitchFamily="34" charset="0"/>
              </a:rPr>
              <a:t>Appuyer les organismes régionaux qui manquent de ressources.</a:t>
            </a:r>
          </a:p>
          <a:p>
            <a:endParaRPr lang="fr-FR" sz="1700" dirty="0">
              <a:latin typeface="Aptos" panose="020B0004020202020204" pitchFamily="34" charset="0"/>
            </a:endParaRPr>
          </a:p>
          <a:p>
            <a:pPr marL="285750" indent="-285750">
              <a:buFont typeface="Wingdings" panose="05000000000000000000" pitchFamily="2" charset="2"/>
              <a:buChar char="Ø"/>
            </a:pPr>
            <a:r>
              <a:rPr lang="fr-FR" sz="1700" b="1" i="1">
                <a:latin typeface="Aptos" panose="020B0004020202020204" pitchFamily="34" charset="0"/>
              </a:rPr>
              <a:t>Plusieurs obstacles sont d’ordre logistique et budgétaire plutôt que relationnel.</a:t>
            </a:r>
          </a:p>
        </p:txBody>
      </p:sp>
      <p:sp>
        <p:nvSpPr>
          <p:cNvPr id="6" name="TextBox 5">
            <a:extLst>
              <a:ext uri="{FF2B5EF4-FFF2-40B4-BE49-F238E27FC236}">
                <a16:creationId xmlns:a16="http://schemas.microsoft.com/office/drawing/2014/main" id="{4381BA86-EF8C-A1A4-D789-DD0339D74B80}"/>
              </a:ext>
            </a:extLst>
          </p:cNvPr>
          <p:cNvSpPr txBox="1"/>
          <p:nvPr/>
        </p:nvSpPr>
        <p:spPr>
          <a:xfrm>
            <a:off x="4932052" y="5676924"/>
            <a:ext cx="4072966" cy="215444"/>
          </a:xfrm>
          <a:prstGeom prst="rect">
            <a:avLst/>
          </a:prstGeom>
          <a:noFill/>
        </p:spPr>
        <p:txBody>
          <a:bodyPr wrap="square">
            <a:spAutoFit/>
          </a:bodyPr>
          <a:lstStyle/>
          <a:p>
            <a:r>
              <a:rPr lang="en-US" sz="800" dirty="0">
                <a:hlinkClick r:id="rId3"/>
              </a:rPr>
              <a:t>Funding | Aboriginal Friendship </a:t>
            </a:r>
            <a:r>
              <a:rPr lang="en-US" sz="800" dirty="0" err="1">
                <a:hlinkClick r:id="rId3"/>
              </a:rPr>
              <a:t>Centres</a:t>
            </a:r>
            <a:r>
              <a:rPr lang="en-US" sz="800" dirty="0">
                <a:hlinkClick r:id="rId3"/>
              </a:rPr>
              <a:t> of Saskatchewan</a:t>
            </a:r>
            <a:endParaRPr lang="en-US" sz="800" dirty="0"/>
          </a:p>
        </p:txBody>
      </p:sp>
      <p:pic>
        <p:nvPicPr>
          <p:cNvPr id="3" name="Picture 2" descr="Funding | Aboriginal Friendship Centres of Saskatchewan">
            <a:extLst>
              <a:ext uri="{FF2B5EF4-FFF2-40B4-BE49-F238E27FC236}">
                <a16:creationId xmlns:a16="http://schemas.microsoft.com/office/drawing/2014/main" id="{919A5B95-F6AA-3888-0653-AE0C9AFB8A8F}"/>
              </a:ext>
            </a:extLst>
          </p:cNvPr>
          <p:cNvPicPr>
            <a:picLocks noChangeAspect="1"/>
          </p:cNvPicPr>
          <p:nvPr/>
        </p:nvPicPr>
        <p:blipFill>
          <a:blip r:embed="rId4"/>
          <a:stretch>
            <a:fillRect/>
          </a:stretch>
        </p:blipFill>
        <p:spPr>
          <a:xfrm>
            <a:off x="4725934" y="1342552"/>
            <a:ext cx="4721332" cy="4111527"/>
          </a:xfrm>
          <a:prstGeom prst="rect">
            <a:avLst/>
          </a:prstGeom>
        </p:spPr>
      </p:pic>
    </p:spTree>
    <p:extLst>
      <p:ext uri="{BB962C8B-B14F-4D97-AF65-F5344CB8AC3E}">
        <p14:creationId xmlns:p14="http://schemas.microsoft.com/office/powerpoint/2010/main" val="1877111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43F2E8-C25C-0904-C9C4-83F323BE477F}"/>
            </a:ext>
          </a:extLst>
        </p:cNvPr>
        <p:cNvGrpSpPr/>
        <p:nvPr/>
      </p:nvGrpSpPr>
      <p:grpSpPr>
        <a:xfrm>
          <a:off x="0" y="0"/>
          <a:ext cx="0" cy="0"/>
          <a:chOff x="0" y="0"/>
          <a:chExt cx="0" cy="0"/>
        </a:xfrm>
      </p:grpSpPr>
      <p:sp>
        <p:nvSpPr>
          <p:cNvPr id="217" name="PlaceHolder 1">
            <a:extLst>
              <a:ext uri="{FF2B5EF4-FFF2-40B4-BE49-F238E27FC236}">
                <a16:creationId xmlns:a16="http://schemas.microsoft.com/office/drawing/2014/main" id="{224F70C7-9BFB-CCC2-44AA-8AAB225F2F83}"/>
              </a:ext>
            </a:extLst>
          </p:cNvPr>
          <p:cNvSpPr>
            <a:spLocks noGrp="1"/>
          </p:cNvSpPr>
          <p:nvPr>
            <p:ph type="title"/>
          </p:nvPr>
        </p:nvSpPr>
        <p:spPr>
          <a:xfrm>
            <a:off x="1224000" y="324000"/>
            <a:ext cx="7918920" cy="554400"/>
          </a:xfrm>
          <a:prstGeom prst="rect">
            <a:avLst/>
          </a:prstGeom>
          <a:noFill/>
          <a:ln w="0">
            <a:noFill/>
          </a:ln>
        </p:spPr>
        <p:txBody>
          <a:bodyPr lIns="90000" tIns="45000" rIns="90000" bIns="45000" anchor="ctr">
            <a:noAutofit/>
          </a:bodyPr>
          <a:lstStyle/>
          <a:p>
            <a:pPr indent="0">
              <a:lnSpc>
                <a:spcPct val="90000"/>
              </a:lnSpc>
              <a:buNone/>
              <a:tabLst>
                <a:tab pos="0" algn="l"/>
              </a:tabLst>
            </a:pPr>
            <a:r>
              <a:rPr lang="es-ES" sz="2400" b="1" strike="noStrike" cap="all" spc="-38">
                <a:solidFill>
                  <a:srgbClr val="E73E1B"/>
                </a:solidFill>
                <a:latin typeface="Franklin Gothic Demi"/>
                <a:ea typeface="DejaVu Sans"/>
              </a:rPr>
              <a:t>3. RECOMMANDATIONS OPÉRATIONNELLES</a:t>
            </a:r>
            <a:endParaRPr lang="fr-FR" sz="2400" b="0" strike="noStrike" spc="-1" dirty="0">
              <a:solidFill>
                <a:srgbClr val="000000"/>
              </a:solidFill>
              <a:latin typeface="Arial"/>
            </a:endParaRPr>
          </a:p>
        </p:txBody>
      </p:sp>
      <p:sp>
        <p:nvSpPr>
          <p:cNvPr id="218" name="PlaceHolder 2">
            <a:extLst>
              <a:ext uri="{FF2B5EF4-FFF2-40B4-BE49-F238E27FC236}">
                <a16:creationId xmlns:a16="http://schemas.microsoft.com/office/drawing/2014/main" id="{86DEB1C7-430E-EE29-7A99-C6C6F51D333D}"/>
              </a:ext>
            </a:extLst>
          </p:cNvPr>
          <p:cNvSpPr>
            <a:spLocks noGrp="1"/>
          </p:cNvSpPr>
          <p:nvPr>
            <p:ph type="sldNum" idx="7"/>
          </p:nvPr>
        </p:nvSpPr>
        <p:spPr>
          <a:xfrm>
            <a:off x="7086600" y="6356520"/>
            <a:ext cx="2056320" cy="36396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CA" sz="900" b="0" strike="noStrike" spc="-1">
                <a:solidFill>
                  <a:srgbClr val="FFFFFF"/>
                </a:solidFill>
                <a:latin typeface="Arial"/>
                <a:ea typeface="DejaVu Sans"/>
              </a:defRPr>
            </a:lvl1pPr>
          </a:lstStyle>
          <a:p>
            <a:pPr indent="0" algn="r">
              <a:lnSpc>
                <a:spcPct val="100000"/>
              </a:lnSpc>
              <a:buNone/>
              <a:tabLst>
                <a:tab pos="0" algn="l"/>
              </a:tabLst>
            </a:pPr>
            <a:fld id="{79C777E3-AC23-412F-AD18-46F56AB2DBD5}" type="slidenum">
              <a:rPr lang="en-CA" sz="900" b="0" strike="noStrike" spc="-1" smtClean="0">
                <a:solidFill>
                  <a:srgbClr val="FFFFFF"/>
                </a:solidFill>
                <a:latin typeface="Arial"/>
                <a:ea typeface="DejaVu Sans"/>
              </a:rPr>
              <a:t>17</a:t>
            </a:fld>
            <a:endParaRPr lang="fr-FR" sz="900" b="0" strike="noStrike" spc="-1" dirty="0">
              <a:solidFill>
                <a:srgbClr val="000000"/>
              </a:solidFill>
              <a:latin typeface="Times New Roman"/>
            </a:endParaRPr>
          </a:p>
        </p:txBody>
      </p:sp>
      <p:sp>
        <p:nvSpPr>
          <p:cNvPr id="219" name="Espace réservé du contenu 1">
            <a:extLst>
              <a:ext uri="{FF2B5EF4-FFF2-40B4-BE49-F238E27FC236}">
                <a16:creationId xmlns:a16="http://schemas.microsoft.com/office/drawing/2014/main" id="{5F24CB35-EF94-7941-C902-1D13B4C8FE81}"/>
              </a:ext>
            </a:extLst>
          </p:cNvPr>
          <p:cNvSpPr/>
          <p:nvPr/>
        </p:nvSpPr>
        <p:spPr>
          <a:xfrm>
            <a:off x="138982" y="1313627"/>
            <a:ext cx="4479750" cy="5406853"/>
          </a:xfrm>
          <a:prstGeom prst="rect">
            <a:avLst/>
          </a:prstGeom>
          <a:noFill/>
          <a:ln w="0">
            <a:noFill/>
          </a:ln>
        </p:spPr>
        <p:txBody>
          <a:bodyPr lIns="90000" tIns="45000" rIns="90000" bIns="45000" anchor="t">
            <a:normAutofit/>
          </a:bodyPr>
          <a:lstStyle/>
          <a:p>
            <a:pPr marL="0" lvl="1"/>
            <a:r>
              <a:rPr lang="fr-FR" b="1" kern="0" dirty="0">
                <a:solidFill>
                  <a:srgbClr val="2BA894"/>
                </a:solidFill>
                <a:latin typeface="Aptos" panose="020B0004020202020204" pitchFamily="34" charset="0"/>
              </a:rPr>
              <a:t>6. Développer une stratégie de communication et de sensibilisation continue</a:t>
            </a:r>
            <a:endParaRPr lang="en-US" b="1" kern="0" dirty="0">
              <a:solidFill>
                <a:srgbClr val="2BA894"/>
              </a:solidFill>
              <a:latin typeface="Aptos" panose="020B0004020202020204" pitchFamily="34" charset="0"/>
            </a:endParaRPr>
          </a:p>
          <a:p>
            <a:endParaRPr lang="fr-FR" b="1" dirty="0">
              <a:latin typeface="Aptos" panose="020B0004020202020204" pitchFamily="34" charset="0"/>
            </a:endParaRPr>
          </a:p>
          <a:p>
            <a:r>
              <a:rPr lang="fr-FR" sz="1700" b="1" dirty="0">
                <a:latin typeface="Aptos" panose="020B0004020202020204" pitchFamily="34" charset="0"/>
              </a:rPr>
              <a:t>Objectif : </a:t>
            </a:r>
            <a:r>
              <a:rPr lang="fr-FR" sz="1700" dirty="0">
                <a:latin typeface="Aptos" panose="020B0004020202020204" pitchFamily="34" charset="0"/>
              </a:rPr>
              <a:t>Lutter contre les préjugés structurels.</a:t>
            </a:r>
          </a:p>
          <a:p>
            <a:r>
              <a:rPr lang="fr-FR" sz="1700" b="1" dirty="0">
                <a:latin typeface="Aptos" panose="020B0004020202020204" pitchFamily="34" charset="0"/>
              </a:rPr>
              <a:t>Modalités : </a:t>
            </a:r>
            <a:r>
              <a:rPr lang="fr-FR" sz="1700" dirty="0">
                <a:latin typeface="Aptos" panose="020B0004020202020204" pitchFamily="34" charset="0"/>
              </a:rPr>
              <a:t>Le RIF-SK, en collaboration avec ses membres, pourrait :</a:t>
            </a:r>
          </a:p>
          <a:p>
            <a:pPr marL="285750" indent="-285750">
              <a:buClr>
                <a:srgbClr val="C00000"/>
              </a:buClr>
              <a:buFont typeface="Arial" panose="020B0604020202020204" pitchFamily="34" charset="0"/>
              <a:buChar char="•"/>
            </a:pPr>
            <a:r>
              <a:rPr lang="fr-FR" sz="1700" dirty="0">
                <a:latin typeface="Aptos" panose="020B0004020202020204" pitchFamily="34" charset="0"/>
              </a:rPr>
              <a:t>Mettre en valeur des récits positifs d’interaction ;</a:t>
            </a:r>
          </a:p>
          <a:p>
            <a:pPr marL="285750" indent="-285750">
              <a:buClr>
                <a:srgbClr val="C00000"/>
              </a:buClr>
              <a:buFont typeface="Arial" panose="020B0604020202020204" pitchFamily="34" charset="0"/>
              <a:buChar char="•"/>
            </a:pPr>
            <a:r>
              <a:rPr lang="fr-FR" sz="1700" dirty="0">
                <a:latin typeface="Aptos" panose="020B0004020202020204" pitchFamily="34" charset="0"/>
              </a:rPr>
              <a:t>Diffuser des capsules d’information sur les réalités autochtones ;</a:t>
            </a:r>
          </a:p>
          <a:p>
            <a:pPr marL="285750" indent="-285750">
              <a:buClr>
                <a:srgbClr val="C00000"/>
              </a:buClr>
              <a:buFont typeface="Arial" panose="020B0604020202020204" pitchFamily="34" charset="0"/>
              <a:buChar char="•"/>
            </a:pPr>
            <a:r>
              <a:rPr lang="fr-FR" sz="1700" dirty="0">
                <a:latin typeface="Aptos" panose="020B0004020202020204" pitchFamily="34" charset="0"/>
              </a:rPr>
              <a:t>Promouvoir les réussites conjointes ;</a:t>
            </a:r>
          </a:p>
          <a:p>
            <a:pPr marL="285750" indent="-285750">
              <a:buClr>
                <a:srgbClr val="C00000"/>
              </a:buClr>
              <a:buFont typeface="Arial" panose="020B0604020202020204" pitchFamily="34" charset="0"/>
              <a:buChar char="•"/>
            </a:pPr>
            <a:r>
              <a:rPr lang="fr-FR" sz="1700" dirty="0">
                <a:latin typeface="Aptos" panose="020B0004020202020204" pitchFamily="34" charset="0"/>
              </a:rPr>
              <a:t>Sensibiliser aux enjeux de pauvreté urbaine afin de déconstruire les stéréotypes.</a:t>
            </a:r>
          </a:p>
          <a:p>
            <a:endParaRPr lang="fr-FR" sz="1700" dirty="0">
              <a:latin typeface="Aptos" panose="020B0004020202020204" pitchFamily="34" charset="0"/>
            </a:endParaRPr>
          </a:p>
          <a:p>
            <a:pPr marL="285750" indent="-285750">
              <a:buFont typeface="Wingdings" panose="05000000000000000000" pitchFamily="2" charset="2"/>
              <a:buChar char="Ø"/>
            </a:pPr>
            <a:r>
              <a:rPr lang="fr-FR" sz="1700" b="1" i="1">
                <a:latin typeface="Aptos" panose="020B0004020202020204" pitchFamily="34" charset="0"/>
              </a:rPr>
              <a:t>Les perceptions négatives observées sont principalement liées à la méconnaissance et à l’exposition partielle à certaines réalités sociales.</a:t>
            </a:r>
          </a:p>
        </p:txBody>
      </p:sp>
      <p:sp>
        <p:nvSpPr>
          <p:cNvPr id="6" name="TextBox 5">
            <a:extLst>
              <a:ext uri="{FF2B5EF4-FFF2-40B4-BE49-F238E27FC236}">
                <a16:creationId xmlns:a16="http://schemas.microsoft.com/office/drawing/2014/main" id="{B1776779-E813-BD26-D400-6769F86DF17D}"/>
              </a:ext>
            </a:extLst>
          </p:cNvPr>
          <p:cNvSpPr txBox="1"/>
          <p:nvPr/>
        </p:nvSpPr>
        <p:spPr>
          <a:xfrm>
            <a:off x="4932052" y="5528408"/>
            <a:ext cx="4072966" cy="215444"/>
          </a:xfrm>
          <a:prstGeom prst="rect">
            <a:avLst/>
          </a:prstGeom>
          <a:noFill/>
        </p:spPr>
        <p:txBody>
          <a:bodyPr wrap="square">
            <a:spAutoFit/>
          </a:bodyPr>
          <a:lstStyle/>
          <a:p>
            <a:r>
              <a:rPr lang="fr-FR" sz="800" dirty="0">
                <a:hlinkClick r:id="rId3"/>
              </a:rPr>
              <a:t>Tourisme Autochtone Québec - Les musées autochtones : lieux de patrimoine vivant</a:t>
            </a:r>
            <a:endParaRPr lang="en-US" sz="800" dirty="0"/>
          </a:p>
        </p:txBody>
      </p:sp>
      <p:pic>
        <p:nvPicPr>
          <p:cNvPr id="2" name="Picture 1" descr="Tourisme Autochtone Québec - Les musées autochtones : lieux de patrimoine vivant">
            <a:extLst>
              <a:ext uri="{FF2B5EF4-FFF2-40B4-BE49-F238E27FC236}">
                <a16:creationId xmlns:a16="http://schemas.microsoft.com/office/drawing/2014/main" id="{EBD2D722-7BF5-69FC-BA84-627B8E6A41F3}"/>
              </a:ext>
            </a:extLst>
          </p:cNvPr>
          <p:cNvPicPr>
            <a:picLocks noChangeAspect="1"/>
          </p:cNvPicPr>
          <p:nvPr/>
        </p:nvPicPr>
        <p:blipFill>
          <a:blip r:embed="rId4"/>
          <a:stretch>
            <a:fillRect/>
          </a:stretch>
        </p:blipFill>
        <p:spPr>
          <a:xfrm>
            <a:off x="4789980" y="1593864"/>
            <a:ext cx="4479750" cy="3755375"/>
          </a:xfrm>
          <a:prstGeom prst="rect">
            <a:avLst/>
          </a:prstGeom>
        </p:spPr>
      </p:pic>
    </p:spTree>
    <p:extLst>
      <p:ext uri="{BB962C8B-B14F-4D97-AF65-F5344CB8AC3E}">
        <p14:creationId xmlns:p14="http://schemas.microsoft.com/office/powerpoint/2010/main" val="7960238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PlaceHolder 1"/>
          <p:cNvSpPr>
            <a:spLocks noGrp="1"/>
          </p:cNvSpPr>
          <p:nvPr>
            <p:ph type="title"/>
          </p:nvPr>
        </p:nvSpPr>
        <p:spPr>
          <a:xfrm>
            <a:off x="821160" y="268200"/>
            <a:ext cx="8321760" cy="554400"/>
          </a:xfrm>
          <a:prstGeom prst="rect">
            <a:avLst/>
          </a:prstGeom>
          <a:noFill/>
          <a:ln w="0">
            <a:noFill/>
          </a:ln>
        </p:spPr>
        <p:txBody>
          <a:bodyPr lIns="90000" tIns="45000" rIns="90000" bIns="45000" anchor="ctr">
            <a:noAutofit/>
          </a:bodyPr>
          <a:lstStyle/>
          <a:p>
            <a:pPr indent="0">
              <a:lnSpc>
                <a:spcPct val="90000"/>
              </a:lnSpc>
              <a:buNone/>
              <a:tabLst>
                <a:tab pos="0" algn="l"/>
              </a:tabLst>
            </a:pPr>
            <a:r>
              <a:rPr lang="fr-FR" sz="2400" b="1" cap="all" spc="-38" dirty="0">
                <a:solidFill>
                  <a:srgbClr val="E73E1B"/>
                </a:solidFill>
                <a:latin typeface="Franklin Gothic Demi"/>
                <a:ea typeface="DejaVu Sans"/>
              </a:rPr>
              <a:t>4. </a:t>
            </a:r>
            <a:r>
              <a:rPr lang="fr-FR" sz="2400" b="1" strike="noStrike" cap="all" spc="-38" dirty="0">
                <a:solidFill>
                  <a:srgbClr val="E73E1B"/>
                </a:solidFill>
                <a:latin typeface="Franklin Gothic Demi"/>
                <a:ea typeface="DejaVu Sans"/>
              </a:rPr>
              <a:t>ACTIVITES </a:t>
            </a:r>
            <a:r>
              <a:rPr lang="fr-FR" sz="2400" b="1" strike="noStrike" cap="all" spc="-38">
                <a:solidFill>
                  <a:srgbClr val="E73E1B"/>
                </a:solidFill>
                <a:latin typeface="Franklin Gothic Demi"/>
                <a:ea typeface="DejaVu Sans"/>
              </a:rPr>
              <a:t>PROPOSÉES</a:t>
            </a:r>
            <a:r>
              <a:rPr lang="fr-FR" sz="2400" b="1" strike="noStrike" cap="all" spc="-38" dirty="0">
                <a:solidFill>
                  <a:srgbClr val="E73E1B"/>
                </a:solidFill>
                <a:latin typeface="Franklin Gothic Demi"/>
                <a:ea typeface="DejaVu Sans"/>
              </a:rPr>
              <a:t> </a:t>
            </a:r>
            <a:endParaRPr lang="fr-FR" sz="2400" b="0" strike="noStrike" spc="-1" dirty="0">
              <a:solidFill>
                <a:srgbClr val="000000"/>
              </a:solidFill>
              <a:latin typeface="Arial"/>
            </a:endParaRPr>
          </a:p>
        </p:txBody>
      </p:sp>
      <p:sp>
        <p:nvSpPr>
          <p:cNvPr id="223" name="PlaceHolder 3"/>
          <p:cNvSpPr>
            <a:spLocks noGrp="1"/>
          </p:cNvSpPr>
          <p:nvPr>
            <p:ph type="sldNum" idx="8"/>
          </p:nvPr>
        </p:nvSpPr>
        <p:spPr>
          <a:xfrm>
            <a:off x="7086600" y="6356520"/>
            <a:ext cx="2056320" cy="36396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CA" sz="900" b="0" strike="noStrike" spc="-1">
                <a:solidFill>
                  <a:srgbClr val="FFFFFF"/>
                </a:solidFill>
                <a:latin typeface="Arial"/>
                <a:ea typeface="DejaVu Sans"/>
              </a:defRPr>
            </a:lvl1pPr>
          </a:lstStyle>
          <a:p>
            <a:pPr indent="0" algn="r">
              <a:lnSpc>
                <a:spcPct val="100000"/>
              </a:lnSpc>
              <a:buNone/>
              <a:tabLst>
                <a:tab pos="0" algn="l"/>
              </a:tabLst>
            </a:pPr>
            <a:fld id="{AA4A210D-6BEE-4D89-94AF-E7AAB468D564}" type="slidenum">
              <a:rPr lang="en-CA" sz="900" b="0" strike="noStrike" spc="-1">
                <a:solidFill>
                  <a:srgbClr val="FFFFFF"/>
                </a:solidFill>
                <a:latin typeface="Arial"/>
                <a:ea typeface="DejaVu Sans"/>
              </a:rPr>
              <a:t>18</a:t>
            </a:fld>
            <a:endParaRPr lang="fr-FR" sz="900" b="0" strike="noStrike" spc="-1">
              <a:solidFill>
                <a:srgbClr val="000000"/>
              </a:solidFill>
              <a:latin typeface="Times New Roman"/>
            </a:endParaRPr>
          </a:p>
        </p:txBody>
      </p:sp>
      <p:sp>
        <p:nvSpPr>
          <p:cNvPr id="3" name="TextBox 2">
            <a:extLst>
              <a:ext uri="{FF2B5EF4-FFF2-40B4-BE49-F238E27FC236}">
                <a16:creationId xmlns:a16="http://schemas.microsoft.com/office/drawing/2014/main" id="{21974CD9-DEF2-D574-F555-7EB165F36337}"/>
              </a:ext>
            </a:extLst>
          </p:cNvPr>
          <p:cNvSpPr txBox="1"/>
          <p:nvPr/>
        </p:nvSpPr>
        <p:spPr>
          <a:xfrm>
            <a:off x="143799" y="1249387"/>
            <a:ext cx="3760470" cy="1566711"/>
          </a:xfrm>
          <a:prstGeom prst="rect">
            <a:avLst/>
          </a:prstGeom>
          <a:noFill/>
          <a:ln w="28575">
            <a:solidFill>
              <a:srgbClr val="2BA894"/>
            </a:solidFill>
          </a:ln>
        </p:spPr>
        <p:txBody>
          <a:bodyPr wrap="square">
            <a:spAutoFit/>
          </a:bodyPr>
          <a:lstStyle/>
          <a:p>
            <a:pPr marL="742950" lvl="1" indent="-285750">
              <a:lnSpc>
                <a:spcPct val="115000"/>
              </a:lnSpc>
              <a:buFont typeface="+mj-lt"/>
              <a:buAutoNum type="arabicPeriod"/>
            </a:pPr>
            <a:r>
              <a:rPr lang="fr-FR" sz="1400" b="1" kern="0" dirty="0">
                <a:solidFill>
                  <a:srgbClr val="2BA894"/>
                </a:solidFill>
                <a:effectLst/>
                <a:latin typeface="Aptos" panose="020B0004020202020204" pitchFamily="34" charset="0"/>
                <a:ea typeface="Aptos" panose="020B0004020202020204" pitchFamily="34" charset="0"/>
                <a:cs typeface="Aptos" panose="020B0004020202020204" pitchFamily="34" charset="0"/>
              </a:rPr>
              <a:t>Cercles de dialogue interculturels</a:t>
            </a:r>
            <a:endParaRPr lang="en-US" sz="1400" b="1" kern="100" dirty="0">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endParaRPr>
          </a:p>
          <a:p>
            <a:pPr algn="just">
              <a:lnSpc>
                <a:spcPct val="115000"/>
              </a:lnSpc>
              <a:buNone/>
            </a:pPr>
            <a:r>
              <a:rPr lang="fr-FR" sz="1400" b="1" kern="100" dirty="0">
                <a:solidFill>
                  <a:srgbClr val="7F7F7F"/>
                </a:solidFill>
                <a:effectLst/>
                <a:latin typeface="Aptos" panose="020B0004020202020204" pitchFamily="34" charset="0"/>
                <a:ea typeface="Aptos" panose="020B0004020202020204" pitchFamily="34" charset="0"/>
                <a:cs typeface="Arial" panose="020B0604020202020204" pitchFamily="34" charset="0"/>
              </a:rPr>
              <a:t>Description : </a:t>
            </a:r>
            <a:r>
              <a:rPr lang="fr-FR" sz="1400" kern="100" dirty="0">
                <a:solidFill>
                  <a:srgbClr val="000000"/>
                </a:solidFill>
                <a:effectLst/>
                <a:latin typeface="Aptos" panose="020B0004020202020204" pitchFamily="34" charset="0"/>
                <a:ea typeface="Aptos" panose="020B0004020202020204" pitchFamily="34" charset="0"/>
                <a:cs typeface="Arial" panose="020B0604020202020204" pitchFamily="34" charset="0"/>
              </a:rPr>
              <a:t>Organisation de 4 cercles de dialogue par an réunissant :</a:t>
            </a:r>
            <a:endParaRPr lang="en-US" sz="14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15000"/>
              </a:lnSpc>
              <a:buSzPts val="1000"/>
              <a:buFont typeface="Symbol" panose="05050102010706020507" pitchFamily="18" charset="2"/>
              <a:buChar char=""/>
              <a:tabLst>
                <a:tab pos="457200" algn="l"/>
              </a:tabLst>
            </a:pPr>
            <a:r>
              <a:rPr lang="fr-FR" sz="1400" kern="100" dirty="0">
                <a:effectLst/>
                <a:latin typeface="Aptos" panose="020B0004020202020204" pitchFamily="34" charset="0"/>
                <a:ea typeface="Aptos" panose="020B0004020202020204" pitchFamily="34" charset="0"/>
                <a:cs typeface="Arial" panose="020B0604020202020204" pitchFamily="34" charset="0"/>
              </a:rPr>
              <a:t>Nouveaux arrivants francophones</a:t>
            </a:r>
            <a:endParaRPr lang="en-US" sz="14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15000"/>
              </a:lnSpc>
              <a:buSzPts val="1000"/>
              <a:buFont typeface="Symbol" panose="05050102010706020507" pitchFamily="18" charset="2"/>
              <a:buChar char=""/>
              <a:tabLst>
                <a:tab pos="457200" algn="l"/>
              </a:tabLst>
            </a:pPr>
            <a:r>
              <a:rPr lang="fr-FR" sz="1400" kern="100" dirty="0">
                <a:effectLst/>
                <a:latin typeface="Aptos" panose="020B0004020202020204" pitchFamily="34" charset="0"/>
                <a:ea typeface="Aptos" panose="020B0004020202020204" pitchFamily="34" charset="0"/>
                <a:cs typeface="Arial" panose="020B0604020202020204" pitchFamily="34" charset="0"/>
              </a:rPr>
              <a:t>Membres des communautés autochtones</a:t>
            </a:r>
            <a:endParaRPr lang="en-US" sz="14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15000"/>
              </a:lnSpc>
              <a:buSzPts val="1000"/>
              <a:buFont typeface="Symbol" panose="05050102010706020507" pitchFamily="18" charset="2"/>
              <a:buChar char=""/>
              <a:tabLst>
                <a:tab pos="457200" algn="l"/>
              </a:tabLst>
            </a:pPr>
            <a:r>
              <a:rPr lang="fr-FR" sz="1400" kern="100" dirty="0">
                <a:effectLst/>
                <a:latin typeface="Aptos" panose="020B0004020202020204" pitchFamily="34" charset="0"/>
                <a:ea typeface="Aptos" panose="020B0004020202020204" pitchFamily="34" charset="0"/>
                <a:cs typeface="Arial" panose="020B0604020202020204" pitchFamily="34" charset="0"/>
              </a:rPr>
              <a:t>Facilitateurs culturels ou aînés</a:t>
            </a:r>
            <a:endParaRPr lang="en-US" sz="14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97362E66-8599-0152-EE53-1E5AF2947BFD}"/>
              </a:ext>
            </a:extLst>
          </p:cNvPr>
          <p:cNvSpPr txBox="1"/>
          <p:nvPr/>
        </p:nvSpPr>
        <p:spPr>
          <a:xfrm>
            <a:off x="143799" y="2886907"/>
            <a:ext cx="3760470" cy="2062231"/>
          </a:xfrm>
          <a:prstGeom prst="rect">
            <a:avLst/>
          </a:prstGeom>
          <a:noFill/>
          <a:ln w="38100">
            <a:solidFill>
              <a:srgbClr val="2BA894"/>
            </a:solidFill>
          </a:ln>
        </p:spPr>
        <p:txBody>
          <a:bodyPr wrap="square">
            <a:spAutoFit/>
          </a:bodyPr>
          <a:lstStyle/>
          <a:p>
            <a:pPr lvl="1">
              <a:lnSpc>
                <a:spcPct val="115000"/>
              </a:lnSpc>
            </a:pPr>
            <a:r>
              <a:rPr lang="fr-FR" sz="1400" b="1" kern="0" dirty="0">
                <a:solidFill>
                  <a:srgbClr val="2BA894"/>
                </a:solidFill>
                <a:effectLst/>
                <a:latin typeface="Aptos" panose="020B0004020202020204" pitchFamily="34" charset="0"/>
                <a:ea typeface="Aptos" panose="020B0004020202020204" pitchFamily="34" charset="0"/>
                <a:cs typeface="Aptos" panose="020B0004020202020204" pitchFamily="34" charset="0"/>
              </a:rPr>
              <a:t>2. Participation organisée à des événements culturels autochtones</a:t>
            </a:r>
            <a:endParaRPr lang="en-US" sz="1400" b="1" kern="100" dirty="0">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endParaRPr>
          </a:p>
          <a:p>
            <a:pPr>
              <a:lnSpc>
                <a:spcPct val="115000"/>
              </a:lnSpc>
              <a:buNone/>
            </a:pPr>
            <a:r>
              <a:rPr lang="fr-FR" sz="1400" b="1" kern="100" dirty="0">
                <a:solidFill>
                  <a:srgbClr val="7F7F7F"/>
                </a:solidFill>
                <a:effectLst/>
                <a:latin typeface="Aptos" panose="020B0004020202020204" pitchFamily="34" charset="0"/>
                <a:ea typeface="Aptos" panose="020B0004020202020204" pitchFamily="34" charset="0"/>
                <a:cs typeface="Arial" panose="020B0604020202020204" pitchFamily="34" charset="0"/>
              </a:rPr>
              <a:t>Description :</a:t>
            </a:r>
            <a:r>
              <a:rPr lang="fr-FR" sz="1400" kern="100" dirty="0">
                <a:effectLst/>
                <a:latin typeface="Aptos" panose="020B0004020202020204" pitchFamily="34" charset="0"/>
                <a:ea typeface="Aptos" panose="020B0004020202020204" pitchFamily="34" charset="0"/>
                <a:cs typeface="Arial" panose="020B0604020202020204" pitchFamily="34" charset="0"/>
              </a:rPr>
              <a:t> Organisation de délégations de nouveaux arrivants francophones participant:</a:t>
            </a:r>
            <a:endParaRPr lang="en-US" sz="14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15000"/>
              </a:lnSpc>
              <a:buSzPts val="1000"/>
              <a:buFont typeface="Symbol" panose="05050102010706020507" pitchFamily="18" charset="2"/>
              <a:buChar char=""/>
              <a:tabLst>
                <a:tab pos="457200" algn="l"/>
              </a:tabLst>
            </a:pPr>
            <a:r>
              <a:rPr lang="fr-FR" sz="1400" kern="100" dirty="0">
                <a:effectLst/>
                <a:latin typeface="Aptos" panose="020B0004020202020204" pitchFamily="34" charset="0"/>
                <a:ea typeface="Aptos" panose="020B0004020202020204" pitchFamily="34" charset="0"/>
                <a:cs typeface="Arial" panose="020B0604020202020204" pitchFamily="34" charset="0"/>
              </a:rPr>
              <a:t>Pow wow</a:t>
            </a:r>
            <a:endParaRPr lang="en-US" sz="14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15000"/>
              </a:lnSpc>
              <a:buSzPts val="1000"/>
              <a:buFont typeface="Symbol" panose="05050102010706020507" pitchFamily="18" charset="2"/>
              <a:buChar char=""/>
              <a:tabLst>
                <a:tab pos="457200" algn="l"/>
              </a:tabLst>
            </a:pPr>
            <a:r>
              <a:rPr lang="fr-FR" sz="1400" kern="100" dirty="0">
                <a:effectLst/>
                <a:latin typeface="Aptos" panose="020B0004020202020204" pitchFamily="34" charset="0"/>
                <a:ea typeface="Aptos" panose="020B0004020202020204" pitchFamily="34" charset="0"/>
                <a:cs typeface="Arial" panose="020B0604020202020204" pitchFamily="34" charset="0"/>
              </a:rPr>
              <a:t>Festivals métis (</a:t>
            </a:r>
            <a:r>
              <a:rPr lang="fr-FR" sz="1400" kern="100" dirty="0" err="1">
                <a:effectLst/>
                <a:latin typeface="Aptos" panose="020B0004020202020204" pitchFamily="34" charset="0"/>
                <a:ea typeface="Aptos" panose="020B0004020202020204" pitchFamily="34" charset="0"/>
                <a:cs typeface="Arial" panose="020B0604020202020204" pitchFamily="34" charset="0"/>
              </a:rPr>
              <a:t>Batoche</a:t>
            </a:r>
            <a:r>
              <a:rPr lang="fr-FR" sz="1400" kern="100" dirty="0">
                <a:effectLst/>
                <a:latin typeface="Aptos" panose="020B0004020202020204" pitchFamily="34" charset="0"/>
                <a:ea typeface="Aptos" panose="020B0004020202020204" pitchFamily="34" charset="0"/>
                <a:cs typeface="Arial" panose="020B0604020202020204" pitchFamily="34" charset="0"/>
              </a:rPr>
              <a:t>)</a:t>
            </a:r>
            <a:endParaRPr lang="en-US" sz="14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15000"/>
              </a:lnSpc>
              <a:buSzPts val="1000"/>
              <a:buFont typeface="Symbol" panose="05050102010706020507" pitchFamily="18" charset="2"/>
              <a:buChar char=""/>
              <a:tabLst>
                <a:tab pos="457200" algn="l"/>
              </a:tabLst>
            </a:pPr>
            <a:r>
              <a:rPr lang="fr-FR" sz="1400" kern="100" dirty="0">
                <a:effectLst/>
                <a:latin typeface="Aptos" panose="020B0004020202020204" pitchFamily="34" charset="0"/>
                <a:ea typeface="Aptos" panose="020B0004020202020204" pitchFamily="34" charset="0"/>
                <a:cs typeface="Arial" panose="020B0604020202020204" pitchFamily="34" charset="0"/>
              </a:rPr>
              <a:t>Événements culturels autochtones locaux.</a:t>
            </a:r>
            <a:endParaRPr lang="en-US" sz="14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BA3AF957-B9E8-60FA-57D6-91C224EBDC84}"/>
              </a:ext>
            </a:extLst>
          </p:cNvPr>
          <p:cNvSpPr txBox="1"/>
          <p:nvPr/>
        </p:nvSpPr>
        <p:spPr>
          <a:xfrm>
            <a:off x="143799" y="5060356"/>
            <a:ext cx="3760470" cy="1318951"/>
          </a:xfrm>
          <a:prstGeom prst="rect">
            <a:avLst/>
          </a:prstGeom>
          <a:noFill/>
          <a:ln w="38100">
            <a:solidFill>
              <a:srgbClr val="2BA894"/>
            </a:solidFill>
          </a:ln>
        </p:spPr>
        <p:txBody>
          <a:bodyPr wrap="square">
            <a:spAutoFit/>
          </a:bodyPr>
          <a:lstStyle/>
          <a:p>
            <a:pPr marL="0" lvl="1">
              <a:lnSpc>
                <a:spcPct val="115000"/>
              </a:lnSpc>
            </a:pPr>
            <a:r>
              <a:rPr lang="fr-FR" sz="1400" b="1" kern="0" dirty="0">
                <a:solidFill>
                  <a:srgbClr val="2BA894"/>
                </a:solidFill>
                <a:effectLst/>
                <a:latin typeface="Aptos" panose="020B0004020202020204" pitchFamily="34" charset="0"/>
                <a:ea typeface="Aptos" panose="020B0004020202020204" pitchFamily="34" charset="0"/>
                <a:cs typeface="Aptos" panose="020B0004020202020204" pitchFamily="34" charset="0"/>
              </a:rPr>
              <a:t>3. Camp interculturel jeunesse (été)</a:t>
            </a:r>
            <a:endParaRPr lang="en-US" sz="1400" b="1" kern="100" dirty="0">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endParaRPr>
          </a:p>
          <a:p>
            <a:pPr>
              <a:lnSpc>
                <a:spcPct val="115000"/>
              </a:lnSpc>
              <a:buNone/>
            </a:pPr>
            <a:r>
              <a:rPr lang="fr-FR" sz="1400" b="1" kern="100" dirty="0">
                <a:solidFill>
                  <a:srgbClr val="7F7F7F"/>
                </a:solidFill>
                <a:effectLst/>
                <a:latin typeface="Aptos" panose="020B0004020202020204" pitchFamily="34" charset="0"/>
                <a:ea typeface="Aptos" panose="020B0004020202020204" pitchFamily="34" charset="0"/>
                <a:cs typeface="Arial" panose="020B0604020202020204" pitchFamily="34" charset="0"/>
              </a:rPr>
              <a:t>Description : </a:t>
            </a:r>
            <a:r>
              <a:rPr lang="fr-FR" sz="1400" kern="100" dirty="0">
                <a:effectLst/>
                <a:latin typeface="Aptos" panose="020B0004020202020204" pitchFamily="34" charset="0"/>
                <a:ea typeface="Aptos" panose="020B0004020202020204" pitchFamily="34" charset="0"/>
                <a:cs typeface="Arial" panose="020B0604020202020204" pitchFamily="34" charset="0"/>
              </a:rPr>
              <a:t>Camp de 3 jours réunissant :</a:t>
            </a:r>
            <a:endParaRPr lang="en-US" sz="1400" kern="100" dirty="0">
              <a:effectLst/>
              <a:latin typeface="Aptos" panose="020B0004020202020204" pitchFamily="34" charset="0"/>
              <a:ea typeface="Aptos" panose="020B0004020202020204" pitchFamily="34" charset="0"/>
              <a:cs typeface="Arial" panose="020B0604020202020204" pitchFamily="34" charset="0"/>
            </a:endParaRPr>
          </a:p>
          <a:p>
            <a:pPr lvl="0" indent="-342900">
              <a:lnSpc>
                <a:spcPct val="115000"/>
              </a:lnSpc>
              <a:buSzPts val="1000"/>
              <a:buFont typeface="Symbol" panose="05050102010706020507" pitchFamily="18" charset="2"/>
              <a:buChar char=""/>
              <a:tabLst>
                <a:tab pos="457200" algn="l"/>
              </a:tabLst>
            </a:pPr>
            <a:r>
              <a:rPr lang="fr-FR" sz="1400" kern="100" dirty="0">
                <a:effectLst/>
                <a:latin typeface="Aptos" panose="020B0004020202020204" pitchFamily="34" charset="0"/>
                <a:ea typeface="Aptos" panose="020B0004020202020204" pitchFamily="34" charset="0"/>
                <a:cs typeface="Arial" panose="020B0604020202020204" pitchFamily="34" charset="0"/>
              </a:rPr>
              <a:t>Jeunes autochtones</a:t>
            </a:r>
            <a:endParaRPr lang="en-US" sz="1400" kern="100" dirty="0">
              <a:effectLst/>
              <a:latin typeface="Aptos" panose="020B0004020202020204" pitchFamily="34" charset="0"/>
              <a:ea typeface="Aptos" panose="020B0004020202020204" pitchFamily="34" charset="0"/>
              <a:cs typeface="Arial" panose="020B0604020202020204" pitchFamily="34" charset="0"/>
            </a:endParaRPr>
          </a:p>
          <a:p>
            <a:pPr lvl="0" indent="-342900">
              <a:lnSpc>
                <a:spcPct val="115000"/>
              </a:lnSpc>
              <a:buSzPts val="1000"/>
              <a:buFont typeface="Symbol" panose="05050102010706020507" pitchFamily="18" charset="2"/>
              <a:buChar char=""/>
              <a:tabLst>
                <a:tab pos="457200" algn="l"/>
              </a:tabLst>
            </a:pPr>
            <a:r>
              <a:rPr lang="fr-FR" sz="1400" kern="100" dirty="0">
                <a:effectLst/>
                <a:latin typeface="Aptos" panose="020B0004020202020204" pitchFamily="34" charset="0"/>
                <a:ea typeface="Aptos" panose="020B0004020202020204" pitchFamily="34" charset="0"/>
                <a:cs typeface="Arial" panose="020B0604020202020204" pitchFamily="34" charset="0"/>
              </a:rPr>
              <a:t>Jeunes issus de familles immigrantes francophones.</a:t>
            </a:r>
            <a:endParaRPr lang="en-US" sz="14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387789D0-EADC-24CC-7E1B-F6E3821EABB9}"/>
              </a:ext>
            </a:extLst>
          </p:cNvPr>
          <p:cNvSpPr txBox="1"/>
          <p:nvPr/>
        </p:nvSpPr>
        <p:spPr>
          <a:xfrm>
            <a:off x="4675357" y="1698083"/>
            <a:ext cx="4324844" cy="2062231"/>
          </a:xfrm>
          <a:prstGeom prst="rect">
            <a:avLst/>
          </a:prstGeom>
          <a:noFill/>
          <a:ln w="38100">
            <a:solidFill>
              <a:srgbClr val="2BA894"/>
            </a:solidFill>
          </a:ln>
        </p:spPr>
        <p:txBody>
          <a:bodyPr wrap="square">
            <a:spAutoFit/>
          </a:bodyPr>
          <a:lstStyle/>
          <a:p>
            <a:pPr lvl="1">
              <a:lnSpc>
                <a:spcPct val="115000"/>
              </a:lnSpc>
            </a:pPr>
            <a:r>
              <a:rPr lang="fr-FR" sz="1400" b="1" kern="0" dirty="0">
                <a:solidFill>
                  <a:srgbClr val="2BA894"/>
                </a:solidFill>
                <a:effectLst/>
                <a:latin typeface="Aptos" panose="020B0004020202020204" pitchFamily="34" charset="0"/>
                <a:ea typeface="Aptos" panose="020B0004020202020204" pitchFamily="34" charset="0"/>
                <a:cs typeface="Aptos" panose="020B0004020202020204" pitchFamily="34" charset="0"/>
              </a:rPr>
              <a:t>4. Ateliers culturels et artistiques collaboratifs</a:t>
            </a:r>
            <a:endParaRPr lang="en-US" sz="1400" b="1" kern="100" dirty="0">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endParaRPr>
          </a:p>
          <a:p>
            <a:pPr>
              <a:lnSpc>
                <a:spcPct val="115000"/>
              </a:lnSpc>
              <a:buNone/>
            </a:pPr>
            <a:r>
              <a:rPr lang="fr-FR" sz="1400" b="1" kern="100" dirty="0">
                <a:solidFill>
                  <a:srgbClr val="7F7F7F"/>
                </a:solidFill>
                <a:effectLst/>
                <a:latin typeface="Aptos" panose="020B0004020202020204" pitchFamily="34" charset="0"/>
                <a:ea typeface="Aptos" panose="020B0004020202020204" pitchFamily="34" charset="0"/>
                <a:cs typeface="Arial" panose="020B0604020202020204" pitchFamily="34" charset="0"/>
              </a:rPr>
              <a:t>Description :</a:t>
            </a:r>
            <a:r>
              <a:rPr lang="fr-FR" sz="1400" kern="100" dirty="0">
                <a:effectLst/>
                <a:latin typeface="Aptos" panose="020B0004020202020204" pitchFamily="34" charset="0"/>
                <a:ea typeface="Aptos" panose="020B0004020202020204" pitchFamily="34" charset="0"/>
                <a:cs typeface="Arial" panose="020B0604020202020204" pitchFamily="34" charset="0"/>
              </a:rPr>
              <a:t> Ateliers réunissant artistes autochtones et nouveaux arrivants autour de :</a:t>
            </a:r>
            <a:endParaRPr lang="en-US" sz="14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15000"/>
              </a:lnSpc>
              <a:buSzPts val="1000"/>
              <a:buFont typeface="Symbol" panose="05050102010706020507" pitchFamily="18" charset="2"/>
              <a:buChar char=""/>
              <a:tabLst>
                <a:tab pos="457200" algn="l"/>
              </a:tabLst>
            </a:pPr>
            <a:r>
              <a:rPr lang="fr-FR" sz="1400" kern="100" dirty="0">
                <a:effectLst/>
                <a:latin typeface="Aptos" panose="020B0004020202020204" pitchFamily="34" charset="0"/>
                <a:ea typeface="Aptos" panose="020B0004020202020204" pitchFamily="34" charset="0"/>
                <a:cs typeface="Arial" panose="020B0604020202020204" pitchFamily="34" charset="0"/>
              </a:rPr>
              <a:t>Musique</a:t>
            </a:r>
            <a:endParaRPr lang="en-US" sz="14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15000"/>
              </a:lnSpc>
              <a:buSzPts val="1000"/>
              <a:buFont typeface="Symbol" panose="05050102010706020507" pitchFamily="18" charset="2"/>
              <a:buChar char=""/>
              <a:tabLst>
                <a:tab pos="457200" algn="l"/>
              </a:tabLst>
            </a:pPr>
            <a:r>
              <a:rPr lang="fr-FR" sz="1400" kern="100" dirty="0">
                <a:effectLst/>
                <a:latin typeface="Aptos" panose="020B0004020202020204" pitchFamily="34" charset="0"/>
                <a:ea typeface="Aptos" panose="020B0004020202020204" pitchFamily="34" charset="0"/>
                <a:cs typeface="Arial" panose="020B0604020202020204" pitchFamily="34" charset="0"/>
              </a:rPr>
              <a:t>Arts visuels</a:t>
            </a:r>
            <a:endParaRPr lang="en-US" sz="14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15000"/>
              </a:lnSpc>
              <a:buSzPts val="1000"/>
              <a:buFont typeface="Symbol" panose="05050102010706020507" pitchFamily="18" charset="2"/>
              <a:buChar char=""/>
              <a:tabLst>
                <a:tab pos="457200" algn="l"/>
              </a:tabLst>
            </a:pPr>
            <a:r>
              <a:rPr lang="fr-FR" sz="1400" kern="100" dirty="0">
                <a:effectLst/>
                <a:latin typeface="Aptos" panose="020B0004020202020204" pitchFamily="34" charset="0"/>
                <a:ea typeface="Aptos" panose="020B0004020202020204" pitchFamily="34" charset="0"/>
                <a:cs typeface="Arial" panose="020B0604020202020204" pitchFamily="34" charset="0"/>
              </a:rPr>
              <a:t>Cuisine</a:t>
            </a:r>
            <a:endParaRPr lang="en-US" sz="14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15000"/>
              </a:lnSpc>
              <a:buSzPts val="1000"/>
              <a:buFont typeface="Symbol" panose="05050102010706020507" pitchFamily="18" charset="2"/>
              <a:buChar char=""/>
              <a:tabLst>
                <a:tab pos="457200" algn="l"/>
              </a:tabLst>
            </a:pPr>
            <a:r>
              <a:rPr lang="fr-FR" sz="1400" kern="100" dirty="0">
                <a:effectLst/>
                <a:latin typeface="Aptos" panose="020B0004020202020204" pitchFamily="34" charset="0"/>
                <a:ea typeface="Aptos" panose="020B0004020202020204" pitchFamily="34" charset="0"/>
                <a:cs typeface="Arial" panose="020B0604020202020204" pitchFamily="34" charset="0"/>
              </a:rPr>
              <a:t>Contes et traditions.</a:t>
            </a:r>
            <a:endParaRPr lang="en-US" sz="14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C0657608-2074-6173-4029-451A74D209F3}"/>
              </a:ext>
            </a:extLst>
          </p:cNvPr>
          <p:cNvSpPr txBox="1"/>
          <p:nvPr/>
        </p:nvSpPr>
        <p:spPr>
          <a:xfrm>
            <a:off x="4675357" y="4128801"/>
            <a:ext cx="4324844" cy="1566711"/>
          </a:xfrm>
          <a:prstGeom prst="rect">
            <a:avLst/>
          </a:prstGeom>
          <a:noFill/>
          <a:ln w="38100">
            <a:solidFill>
              <a:srgbClr val="2BA894"/>
            </a:solidFill>
          </a:ln>
        </p:spPr>
        <p:txBody>
          <a:bodyPr wrap="square">
            <a:spAutoFit/>
          </a:bodyPr>
          <a:lstStyle/>
          <a:p>
            <a:pPr lvl="1">
              <a:lnSpc>
                <a:spcPct val="115000"/>
              </a:lnSpc>
            </a:pPr>
            <a:r>
              <a:rPr lang="fr-FR" sz="1400" b="1" kern="0" dirty="0">
                <a:solidFill>
                  <a:srgbClr val="2BA894"/>
                </a:solidFill>
                <a:latin typeface="Aptos" panose="020B0004020202020204" pitchFamily="34" charset="0"/>
                <a:ea typeface="Aptos" panose="020B0004020202020204" pitchFamily="34" charset="0"/>
                <a:cs typeface="Aptos" panose="020B0004020202020204" pitchFamily="34" charset="0"/>
              </a:rPr>
              <a:t>5. </a:t>
            </a:r>
            <a:r>
              <a:rPr lang="fr-FR" sz="1400" b="1" kern="0" dirty="0">
                <a:solidFill>
                  <a:srgbClr val="2BA894"/>
                </a:solidFill>
                <a:effectLst/>
                <a:latin typeface="Aptos" panose="020B0004020202020204" pitchFamily="34" charset="0"/>
                <a:ea typeface="Aptos" panose="020B0004020202020204" pitchFamily="34" charset="0"/>
                <a:cs typeface="Aptos" panose="020B0004020202020204" pitchFamily="34" charset="0"/>
              </a:rPr>
              <a:t>Visites éducatives immersives</a:t>
            </a:r>
            <a:endParaRPr lang="en-US" sz="1400" b="1" kern="100" dirty="0">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endParaRPr>
          </a:p>
          <a:p>
            <a:pPr>
              <a:lnSpc>
                <a:spcPct val="115000"/>
              </a:lnSpc>
              <a:buNone/>
            </a:pPr>
            <a:r>
              <a:rPr lang="fr-FR" sz="1400" b="1" kern="100" dirty="0">
                <a:solidFill>
                  <a:srgbClr val="7F7F7F"/>
                </a:solidFill>
                <a:effectLst/>
                <a:latin typeface="Aptos" panose="020B0004020202020204" pitchFamily="34" charset="0"/>
                <a:ea typeface="Aptos" panose="020B0004020202020204" pitchFamily="34" charset="0"/>
                <a:cs typeface="Arial" panose="020B0604020202020204" pitchFamily="34" charset="0"/>
              </a:rPr>
              <a:t>Description :</a:t>
            </a:r>
            <a:r>
              <a:rPr lang="fr-FR" sz="1400" kern="100" dirty="0">
                <a:effectLst/>
                <a:latin typeface="Aptos" panose="020B0004020202020204" pitchFamily="34" charset="0"/>
                <a:ea typeface="Aptos" panose="020B0004020202020204" pitchFamily="34" charset="0"/>
                <a:cs typeface="Arial" panose="020B0604020202020204" pitchFamily="34" charset="0"/>
              </a:rPr>
              <a:t> Organisation de visites éducatives pour nouveaux arrivants francophones :</a:t>
            </a:r>
            <a:endParaRPr lang="en-US" sz="14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15000"/>
              </a:lnSpc>
              <a:buSzPts val="1000"/>
              <a:buFont typeface="Symbol" panose="05050102010706020507" pitchFamily="18" charset="2"/>
              <a:buChar char=""/>
              <a:tabLst>
                <a:tab pos="457200" algn="l"/>
              </a:tabLst>
            </a:pPr>
            <a:r>
              <a:rPr lang="fr-FR" sz="1400" kern="100" dirty="0" err="1">
                <a:effectLst/>
                <a:latin typeface="Aptos" panose="020B0004020202020204" pitchFamily="34" charset="0"/>
                <a:ea typeface="Aptos" panose="020B0004020202020204" pitchFamily="34" charset="0"/>
                <a:cs typeface="Arial" panose="020B0604020202020204" pitchFamily="34" charset="0"/>
              </a:rPr>
              <a:t>Batoche</a:t>
            </a:r>
            <a:r>
              <a:rPr lang="fr-FR" sz="1400" kern="100" dirty="0">
                <a:effectLst/>
                <a:latin typeface="Aptos" panose="020B0004020202020204" pitchFamily="34" charset="0"/>
                <a:ea typeface="Aptos" panose="020B0004020202020204" pitchFamily="34" charset="0"/>
                <a:cs typeface="Arial" panose="020B0604020202020204" pitchFamily="34" charset="0"/>
              </a:rPr>
              <a:t> National Historic Site</a:t>
            </a:r>
            <a:endParaRPr lang="en-US" sz="14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15000"/>
              </a:lnSpc>
              <a:buSzPts val="1000"/>
              <a:buFont typeface="Symbol" panose="05050102010706020507" pitchFamily="18" charset="2"/>
              <a:buChar char=""/>
              <a:tabLst>
                <a:tab pos="457200" algn="l"/>
              </a:tabLst>
            </a:pPr>
            <a:r>
              <a:rPr lang="fr-FR" sz="1400" kern="100" dirty="0">
                <a:effectLst/>
                <a:latin typeface="Aptos" panose="020B0004020202020204" pitchFamily="34" charset="0"/>
                <a:ea typeface="Aptos" panose="020B0004020202020204" pitchFamily="34" charset="0"/>
                <a:cs typeface="Arial" panose="020B0604020202020204" pitchFamily="34" charset="0"/>
              </a:rPr>
              <a:t>Musées autochtones</a:t>
            </a:r>
            <a:endParaRPr lang="en-US" sz="14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15000"/>
              </a:lnSpc>
              <a:buSzPts val="1000"/>
              <a:buFont typeface="Symbol" panose="05050102010706020507" pitchFamily="18" charset="2"/>
              <a:buChar char=""/>
              <a:tabLst>
                <a:tab pos="457200" algn="l"/>
              </a:tabLst>
            </a:pPr>
            <a:r>
              <a:rPr lang="fr-FR" sz="1400" kern="100" dirty="0">
                <a:effectLst/>
                <a:latin typeface="Aptos" panose="020B0004020202020204" pitchFamily="34" charset="0"/>
                <a:ea typeface="Aptos" panose="020B0004020202020204" pitchFamily="34" charset="0"/>
                <a:cs typeface="Arial" panose="020B0604020202020204" pitchFamily="34" charset="0"/>
              </a:rPr>
              <a:t>Communautés autochtones locales.</a:t>
            </a:r>
            <a:endParaRPr lang="en-US" sz="1400" kern="100" dirty="0">
              <a:effectLst/>
              <a:latin typeface="Aptos" panose="020B0004020202020204" pitchFamily="34" charset="0"/>
              <a:ea typeface="Aptos" panose="020B0004020202020204" pitchFamily="34" charset="0"/>
              <a:cs typeface="Arial" panose="020B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0">
          <a:blip r:embed="rId3">
            <a:alphaModFix amt="25000"/>
          </a:blip>
          <a:stretch/>
        </a:blipFill>
        <a:effectLst/>
      </p:bgPr>
    </p:bg>
    <p:spTree>
      <p:nvGrpSpPr>
        <p:cNvPr id="1" name=""/>
        <p:cNvGrpSpPr/>
        <p:nvPr/>
      </p:nvGrpSpPr>
      <p:grpSpPr>
        <a:xfrm>
          <a:off x="0" y="0"/>
          <a:ext cx="0" cy="0"/>
          <a:chOff x="0" y="0"/>
          <a:chExt cx="0" cy="0"/>
        </a:xfrm>
      </p:grpSpPr>
      <p:sp>
        <p:nvSpPr>
          <p:cNvPr id="342" name="Rectangle 4"/>
          <p:cNvSpPr/>
          <p:nvPr/>
        </p:nvSpPr>
        <p:spPr>
          <a:xfrm>
            <a:off x="0" y="5704200"/>
            <a:ext cx="9142560" cy="1152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fr-FR" sz="1800" b="0" strike="noStrike" spc="-1">
              <a:solidFill>
                <a:schemeClr val="lt1"/>
              </a:solidFill>
              <a:latin typeface="Calibri"/>
              <a:ea typeface="DejaVu Sans"/>
            </a:endParaRPr>
          </a:p>
        </p:txBody>
      </p:sp>
      <p:sp>
        <p:nvSpPr>
          <p:cNvPr id="343" name="PlaceHolder 1"/>
          <p:cNvSpPr>
            <a:spLocks noGrp="1"/>
          </p:cNvSpPr>
          <p:nvPr>
            <p:ph type="title"/>
          </p:nvPr>
        </p:nvSpPr>
        <p:spPr>
          <a:xfrm>
            <a:off x="0" y="8640"/>
            <a:ext cx="9142560" cy="5685120"/>
          </a:xfrm>
          <a:prstGeom prst="rect">
            <a:avLst/>
          </a:prstGeom>
          <a:noFill/>
          <a:ln w="0">
            <a:noFill/>
          </a:ln>
        </p:spPr>
        <p:txBody>
          <a:bodyPr lIns="90000" tIns="45000" rIns="90000" bIns="45000" anchor="ctr">
            <a:normAutofit/>
          </a:bodyPr>
          <a:lstStyle/>
          <a:p>
            <a:pPr indent="0" algn="ctr">
              <a:lnSpc>
                <a:spcPct val="90000"/>
              </a:lnSpc>
              <a:buNone/>
              <a:tabLst>
                <a:tab pos="0" algn="l"/>
              </a:tabLst>
            </a:pPr>
            <a:r>
              <a:rPr lang="fr-CA" sz="3200" b="1" strike="noStrike" spc="-1">
                <a:solidFill>
                  <a:srgbClr val="E73E1B"/>
                </a:solidFill>
                <a:latin typeface="Calibri Light"/>
                <a:ea typeface="DejaVu Sans"/>
              </a:rPr>
              <a:t>Merci de votre attention!</a:t>
            </a:r>
            <a:endParaRPr lang="fr-FR" sz="3200" b="0" strike="noStrike" spc="-1">
              <a:solidFill>
                <a:srgbClr val="000000"/>
              </a:solidFill>
              <a:latin typeface="Arial"/>
            </a:endParaRPr>
          </a:p>
        </p:txBody>
      </p:sp>
      <p:sp>
        <p:nvSpPr>
          <p:cNvPr id="344" name="Titre 2"/>
          <p:cNvSpPr/>
          <p:nvPr/>
        </p:nvSpPr>
        <p:spPr>
          <a:xfrm>
            <a:off x="505080" y="5704200"/>
            <a:ext cx="4065480" cy="1143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nSpc>
                <a:spcPct val="90000"/>
              </a:lnSpc>
            </a:pPr>
            <a:r>
              <a:rPr lang="fr-CA" sz="1800" b="0" strike="noStrike" spc="-1">
                <a:solidFill>
                  <a:srgbClr val="E73E1B"/>
                </a:solidFill>
                <a:latin typeface="Calibri Light"/>
                <a:ea typeface="DejaVu Sans"/>
              </a:rPr>
              <a:t>institutcompass.org</a:t>
            </a:r>
            <a:endParaRPr lang="fr-FR" sz="1800" b="0" strike="noStrike" spc="-1">
              <a:solidFill>
                <a:srgbClr val="000000"/>
              </a:solidFill>
              <a:latin typeface="Arial"/>
            </a:endParaRPr>
          </a:p>
        </p:txBody>
      </p:sp>
      <p:pic>
        <p:nvPicPr>
          <p:cNvPr id="345" name="Picture 1" descr="A logo with a cross&#10;&#10;AI-generated content may be incorrect."/>
          <p:cNvPicPr/>
          <p:nvPr/>
        </p:nvPicPr>
        <p:blipFill>
          <a:blip r:embed="rId4"/>
          <a:stretch/>
        </p:blipFill>
        <p:spPr>
          <a:xfrm>
            <a:off x="6937200" y="6024240"/>
            <a:ext cx="1202400" cy="503640"/>
          </a:xfrm>
          <a:prstGeom prst="rect">
            <a:avLst/>
          </a:prstGeom>
          <a:ln w="0">
            <a:noFill/>
          </a:ln>
        </p:spPr>
      </p:pic>
    </p:spTree>
  </p:cSld>
  <p:clrMapOvr>
    <a:masterClrMapping/>
  </p:clrMapOvr>
</p:sld>
</file>

<file path=ppt/theme/theme1.xml><?xml version="1.0" encoding="utf-8"?>
<a:theme xmlns:a="http://schemas.openxmlformats.org/drawingml/2006/main" name="IDEAInt">
  <a:themeElements>
    <a:clrScheme name="Personnalisé 2">
      <a:dk1>
        <a:srgbClr val="000000"/>
      </a:dk1>
      <a:lt1>
        <a:srgbClr val="FFFFFF"/>
      </a:lt1>
      <a:dk2>
        <a:srgbClr val="B6C3D5"/>
      </a:dk2>
      <a:lt2>
        <a:srgbClr val="E7E6E6"/>
      </a:lt2>
      <a:accent1>
        <a:srgbClr val="C00000"/>
      </a:accent1>
      <a:accent2>
        <a:srgbClr val="1D226C"/>
      </a:accent2>
      <a:accent3>
        <a:srgbClr val="B6280B"/>
      </a:accent3>
      <a:accent4>
        <a:srgbClr val="3D1970"/>
      </a:accent4>
      <a:accent5>
        <a:srgbClr val="5B9BD5"/>
      </a:accent5>
      <a:accent6>
        <a:srgbClr val="00581F"/>
      </a:accent6>
      <a:hlink>
        <a:srgbClr val="1D2467"/>
      </a:hlink>
      <a:folHlink>
        <a:srgbClr val="BE0013"/>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IDEAInt">
  <a:themeElements>
    <a:clrScheme name="Personnalisé 2">
      <a:dk1>
        <a:srgbClr val="000000"/>
      </a:dk1>
      <a:lt1>
        <a:srgbClr val="FFFFFF"/>
      </a:lt1>
      <a:dk2>
        <a:srgbClr val="B6C3D5"/>
      </a:dk2>
      <a:lt2>
        <a:srgbClr val="E7E6E6"/>
      </a:lt2>
      <a:accent1>
        <a:srgbClr val="C00000"/>
      </a:accent1>
      <a:accent2>
        <a:srgbClr val="1D226C"/>
      </a:accent2>
      <a:accent3>
        <a:srgbClr val="B6280B"/>
      </a:accent3>
      <a:accent4>
        <a:srgbClr val="3D1970"/>
      </a:accent4>
      <a:accent5>
        <a:srgbClr val="5B9BD5"/>
      </a:accent5>
      <a:accent6>
        <a:srgbClr val="00581F"/>
      </a:accent6>
      <a:hlink>
        <a:srgbClr val="1D2467"/>
      </a:hlink>
      <a:folHlink>
        <a:srgbClr val="BE0013"/>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IDEAInt">
  <a:themeElements>
    <a:clrScheme name="Personnalisé 2">
      <a:dk1>
        <a:srgbClr val="000000"/>
      </a:dk1>
      <a:lt1>
        <a:srgbClr val="FFFFFF"/>
      </a:lt1>
      <a:dk2>
        <a:srgbClr val="B6C3D5"/>
      </a:dk2>
      <a:lt2>
        <a:srgbClr val="E7E6E6"/>
      </a:lt2>
      <a:accent1>
        <a:srgbClr val="C00000"/>
      </a:accent1>
      <a:accent2>
        <a:srgbClr val="1D226C"/>
      </a:accent2>
      <a:accent3>
        <a:srgbClr val="B6280B"/>
      </a:accent3>
      <a:accent4>
        <a:srgbClr val="3D1970"/>
      </a:accent4>
      <a:accent5>
        <a:srgbClr val="5B9BD5"/>
      </a:accent5>
      <a:accent6>
        <a:srgbClr val="00581F"/>
      </a:accent6>
      <a:hlink>
        <a:srgbClr val="1D2467"/>
      </a:hlink>
      <a:folHlink>
        <a:srgbClr val="BE0013"/>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B6C3D5"/>
      </a:dk2>
      <a:lt2>
        <a:srgbClr val="E7E6E6"/>
      </a:lt2>
      <a:accent1>
        <a:srgbClr val="C00000"/>
      </a:accent1>
      <a:accent2>
        <a:srgbClr val="1D226C"/>
      </a:accent2>
      <a:accent3>
        <a:srgbClr val="B6280B"/>
      </a:accent3>
      <a:accent4>
        <a:srgbClr val="3D1970"/>
      </a:accent4>
      <a:accent5>
        <a:srgbClr val="5B9BD5"/>
      </a:accent5>
      <a:accent6>
        <a:srgbClr val="00581F"/>
      </a:accent6>
      <a:hlink>
        <a:srgbClr val="1D2467"/>
      </a:hlink>
      <a:folHlink>
        <a:srgbClr val="BE0013"/>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1AF4F0E9-2566-4D37-9925-64D3EC9316F1}">
  <we:reference id="WA200005566" version="3.0.0.3" store="Omex" storeType="OMEX"/>
  <we:alternateReferences>
    <we:reference id="WA200005566" version="3.0.0.3" store="WA200005566"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1192a74-98ca-465d-9d21-3dafa5bbc243">
      <Terms xmlns="http://schemas.microsoft.com/office/infopath/2007/PartnerControls"/>
    </lcf76f155ced4ddcb4097134ff3c332f>
    <Langue xmlns="31192a74-98ca-465d-9d21-3dafa5bbc243" xsi:nil="true"/>
    <TaxCatchAll xmlns="131fae98-b2ac-4cc4-a9e8-bbb96d79bae1"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2019671AE4D7A419D4E9876C91F2B71" ma:contentTypeVersion="17" ma:contentTypeDescription="Create a new document." ma:contentTypeScope="" ma:versionID="9cf631d1d39849b9dff11448a3f60e14">
  <xsd:schema xmlns:xsd="http://www.w3.org/2001/XMLSchema" xmlns:xs="http://www.w3.org/2001/XMLSchema" xmlns:p="http://schemas.microsoft.com/office/2006/metadata/properties" xmlns:ns2="31192a74-98ca-465d-9d21-3dafa5bbc243" xmlns:ns3="131fae98-b2ac-4cc4-a9e8-bbb96d79bae1" targetNamespace="http://schemas.microsoft.com/office/2006/metadata/properties" ma:root="true" ma:fieldsID="4046632dc6ef4c571aa86f2bc7eff0e8" ns2:_="" ns3:_="">
    <xsd:import namespace="31192a74-98ca-465d-9d21-3dafa5bbc243"/>
    <xsd:import namespace="131fae98-b2ac-4cc4-a9e8-bbb96d79bae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Langue" minOccurs="0"/>
                <xsd:element ref="ns2:MediaServiceDateTaken"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1192a74-98ca-465d-9d21-3dafa5bbc2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d1c55f00-2808-48d2-9246-d120097d4e77"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Langue" ma:index="20" nillable="true" ma:displayName="Langue" ma:format="Dropdown" ma:internalName="Langue">
      <xsd:simpleType>
        <xsd:restriction base="dms:Text">
          <xsd:maxLength value="255"/>
        </xsd:restriction>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Location" ma:index="23" nillable="true" ma:displayName="Location" ma:indexed="true" ma:internalName="MediaServiceLocation" ma:readOnly="true">
      <xsd:simpleType>
        <xsd:restriction base="dms:Text"/>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31fae98-b2ac-4cc4-a9e8-bbb96d79bae1"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d8e03b8f-e5a8-43b8-8eda-302f1369f6b1}" ma:internalName="TaxCatchAll" ma:showField="CatchAllData" ma:web="131fae98-b2ac-4cc4-a9e8-bbb96d79bae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C95F411-D87C-4869-BD2A-E85CA7AE8096}">
  <ds:schemaRefs>
    <ds:schemaRef ds:uri="http://purl.org/dc/elements/1.1/"/>
    <ds:schemaRef ds:uri="http://purl.org/dc/terms/"/>
    <ds:schemaRef ds:uri="131fae98-b2ac-4cc4-a9e8-bbb96d79bae1"/>
    <ds:schemaRef ds:uri="http://www.w3.org/XML/1998/namespace"/>
    <ds:schemaRef ds:uri="http://schemas.microsoft.com/office/infopath/2007/PartnerControls"/>
    <ds:schemaRef ds:uri="http://schemas.microsoft.com/office/2006/documentManagement/types"/>
    <ds:schemaRef ds:uri="http://schemas.microsoft.com/office/2006/metadata/properties"/>
    <ds:schemaRef ds:uri="http://schemas.openxmlformats.org/package/2006/metadata/core-properties"/>
    <ds:schemaRef ds:uri="31192a74-98ca-465d-9d21-3dafa5bbc243"/>
    <ds:schemaRef ds:uri="http://purl.org/dc/dcmitype/"/>
  </ds:schemaRefs>
</ds:datastoreItem>
</file>

<file path=customXml/itemProps2.xml><?xml version="1.0" encoding="utf-8"?>
<ds:datastoreItem xmlns:ds="http://schemas.openxmlformats.org/officeDocument/2006/customXml" ds:itemID="{E4042973-68F8-4A89-9702-05EE9ADAE7A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1192a74-98ca-465d-9d21-3dafa5bbc243"/>
    <ds:schemaRef ds:uri="131fae98-b2ac-4cc4-a9e8-bbb96d79bae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D2DF887-DBA1-48CF-AE8A-82AFF11928C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10262</TotalTime>
  <Words>2033</Words>
  <Application>Microsoft Office PowerPoint</Application>
  <PresentationFormat>On-screen Show (4:3)</PresentationFormat>
  <Paragraphs>333</Paragraphs>
  <Slides>19</Slides>
  <Notes>18</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19</vt:i4>
      </vt:variant>
    </vt:vector>
  </HeadingPairs>
  <TitlesOfParts>
    <vt:vector size="31" baseType="lpstr">
      <vt:lpstr>Aptos</vt:lpstr>
      <vt:lpstr>Aptos Display</vt:lpstr>
      <vt:lpstr>Arial</vt:lpstr>
      <vt:lpstr>Calibri</vt:lpstr>
      <vt:lpstr>Calibri Light</vt:lpstr>
      <vt:lpstr>Franklin Gothic Demi</vt:lpstr>
      <vt:lpstr>Symbol</vt:lpstr>
      <vt:lpstr>Times New Roman</vt:lpstr>
      <vt:lpstr>Wingdings</vt:lpstr>
      <vt:lpstr>IDEAInt</vt:lpstr>
      <vt:lpstr>IDEAInt</vt:lpstr>
      <vt:lpstr>1_IDEAInt</vt:lpstr>
      <vt:lpstr>PowerPoint Presentation</vt:lpstr>
      <vt:lpstr>PowerPoint Presentation</vt:lpstr>
      <vt:lpstr>OBJECTIFS de l’étude</vt:lpstr>
      <vt:lpstr>Introduction: MÉTHODOLOGIE</vt:lpstr>
      <vt:lpstr>1. Tendances structurantes des entrevues</vt:lpstr>
      <vt:lpstr>1. Tendances structurantes des entrevues</vt:lpstr>
      <vt:lpstr>1. Tendances structurantes des entrevues</vt:lpstr>
      <vt:lpstr>1. Tendances structurantes des entrevues</vt:lpstr>
      <vt:lpstr>2. POINTS TRANSVERSAUX DÉGAGÉS DANS LES GROUPES DE DISCUSSION</vt:lpstr>
      <vt:lpstr>2. POINTS TRANSVERSAUX DÉGAGÉS DANS LES GROUPES DE DISCUSSION</vt:lpstr>
      <vt:lpstr>2. POINTS TRANSVERSAUX DÉGAGÉS DANS LES GROUPES DE DISCUSSION</vt:lpstr>
      <vt:lpstr>3. RECOMMANDATIONS OPÉRATIONNELLES</vt:lpstr>
      <vt:lpstr>3. RECOMMANDATIONS OPÉRATIONNELLES</vt:lpstr>
      <vt:lpstr>3. RECOMMANDATIONS OPÉRATIONNELLES</vt:lpstr>
      <vt:lpstr>3. RECOMMANDATIONS OPÉRATIONNELLES</vt:lpstr>
      <vt:lpstr>3. RECOMMANDATIONS OPÉRATIONNELLES</vt:lpstr>
      <vt:lpstr>3. RECOMMANDATIONS OPÉRATIONNELLES</vt:lpstr>
      <vt:lpstr>4. ACTIVITES PROPOSÉES </vt:lpstr>
      <vt:lpstr>Merci de votre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Madina.Bello@institutcompass.org</dc:creator>
  <dc:description/>
  <cp:lastModifiedBy>Ariane Ortiz</cp:lastModifiedBy>
  <cp:revision>75</cp:revision>
  <dcterms:created xsi:type="dcterms:W3CDTF">2019-07-16T00:36:17Z</dcterms:created>
  <dcterms:modified xsi:type="dcterms:W3CDTF">2026-08-17T22:56:06Z</dcterms:modified>
  <dc:language>fr-FR</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0x010100A2019671AE4D7A419D4E9876C91F2B71</vt:lpwstr>
  </property>
  <property fmtid="{D5CDD505-2E9C-101B-9397-08002B2CF9AE}" pid="3" name="MediaServiceImageTags">
    <vt:lpwstr/>
  </property>
  <property fmtid="{D5CDD505-2E9C-101B-9397-08002B2CF9AE}" pid="4" name="Notes">
    <vt:r8>49</vt:r8>
  </property>
  <property fmtid="{D5CDD505-2E9C-101B-9397-08002B2CF9AE}" pid="5" name="PresentationFormat">
    <vt:lpwstr>Affichage à l'écran (4:3)</vt:lpwstr>
  </property>
  <property fmtid="{D5CDD505-2E9C-101B-9397-08002B2CF9AE}" pid="6" name="Slides">
    <vt:r8>55</vt:r8>
  </property>
</Properties>
</file>