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with those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Loeppky </a:t>
            </a:r>
            <a:r>
              <a:rPr lang="mr-IN" dirty="0"/>
              <a:t>–</a:t>
            </a:r>
            <a:r>
              <a:rPr lang="en-US" dirty="0"/>
              <a:t> September 7, 2018</a:t>
            </a:r>
          </a:p>
        </p:txBody>
      </p:sp>
    </p:spTree>
    <p:extLst>
      <p:ext uri="{BB962C8B-B14F-4D97-AF65-F5344CB8AC3E}">
        <p14:creationId xmlns:p14="http://schemas.microsoft.com/office/powerpoint/2010/main" val="374641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Associate Artistic Director of Listen to Dis’ Community Arts Organization Inc. </a:t>
            </a:r>
          </a:p>
          <a:p>
            <a:r>
              <a:rPr lang="en-US" dirty="0"/>
              <a:t>Editor-in-Chief  at the Carillon Newspaper Inc. </a:t>
            </a:r>
          </a:p>
          <a:p>
            <a:r>
              <a:rPr lang="en-US" dirty="0"/>
              <a:t>Freelance creative</a:t>
            </a:r>
          </a:p>
          <a:p>
            <a:r>
              <a:rPr lang="en-US" dirty="0"/>
              <a:t>Former national team athlete</a:t>
            </a:r>
          </a:p>
          <a:p>
            <a:r>
              <a:rPr lang="en-US" dirty="0"/>
              <a:t>Immigrated to Canada from the UK in 2004 as a dual citizen</a:t>
            </a:r>
          </a:p>
        </p:txBody>
      </p:sp>
    </p:spTree>
    <p:extLst>
      <p:ext uri="{BB962C8B-B14F-4D97-AF65-F5344CB8AC3E}">
        <p14:creationId xmlns:p14="http://schemas.microsoft.com/office/powerpoint/2010/main" val="46238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barriers to life &amp;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Physical inaccessibility</a:t>
            </a:r>
          </a:p>
          <a:p>
            <a:r>
              <a:rPr lang="en-US" dirty="0"/>
              <a:t>Inclusion as a performance</a:t>
            </a:r>
          </a:p>
          <a:p>
            <a:r>
              <a:rPr lang="en-US" dirty="0"/>
              <a:t>Limits over perceived lack of safety</a:t>
            </a:r>
          </a:p>
          <a:p>
            <a:r>
              <a:rPr lang="en-US" dirty="0"/>
              <a:t>Financial barriers, skill-learning barriers, educational roadblocks</a:t>
            </a:r>
          </a:p>
          <a:p>
            <a:r>
              <a:rPr lang="en-US" dirty="0"/>
              <a:t>Lack of self advocacy skills</a:t>
            </a:r>
          </a:p>
          <a:p>
            <a:r>
              <a:rPr lang="en-US" dirty="0"/>
              <a:t>Tokenized employment opportunities</a:t>
            </a:r>
          </a:p>
          <a:p>
            <a:r>
              <a:rPr lang="en-US" dirty="0"/>
              <a:t>Transport or home inaccessibility that leads to a lack of flexibility</a:t>
            </a:r>
          </a:p>
          <a:p>
            <a:r>
              <a:rPr lang="en-US" dirty="0"/>
              <a:t>The perceived requirement for a driver’s license</a:t>
            </a:r>
          </a:p>
        </p:txBody>
      </p:sp>
    </p:spTree>
    <p:extLst>
      <p:ext uri="{BB962C8B-B14F-4D97-AF65-F5344CB8AC3E}">
        <p14:creationId xmlns:p14="http://schemas.microsoft.com/office/powerpoint/2010/main" val="1030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91755"/>
            <a:ext cx="7543800" cy="3886200"/>
          </a:xfrm>
        </p:spPr>
        <p:txBody>
          <a:bodyPr>
            <a:normAutofit fontScale="92500"/>
          </a:bodyPr>
          <a:lstStyle/>
          <a:p>
            <a:r>
              <a:rPr lang="en-US" dirty="0"/>
              <a:t>Is your space physically accessible? (including bathrooms)</a:t>
            </a:r>
          </a:p>
          <a:p>
            <a:r>
              <a:rPr lang="en-US" dirty="0"/>
              <a:t>Make sure you’re making yourself accessible to the person’s disability (speaking to them, not bowing down to their level, and more)</a:t>
            </a:r>
          </a:p>
          <a:p>
            <a:r>
              <a:rPr lang="en-US" dirty="0"/>
              <a:t>Are you using preferred language?</a:t>
            </a:r>
          </a:p>
          <a:p>
            <a:r>
              <a:rPr lang="en-US" dirty="0"/>
              <a:t>Believe disabled people!!!</a:t>
            </a:r>
          </a:p>
          <a:p>
            <a:r>
              <a:rPr lang="en-US" dirty="0"/>
              <a:t>Understanding the challenges being faced without relating to your own experience except where extremely relevant</a:t>
            </a:r>
          </a:p>
          <a:p>
            <a:r>
              <a:rPr lang="en-US" dirty="0"/>
              <a:t>Find resources, tap shoulders, and yes, that means you can email 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0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err="1"/>
              <a:t>learnings</a:t>
            </a:r>
            <a:r>
              <a:rPr lang="en-US" dirty="0"/>
              <a:t> of 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Flexibility is the spice of life</a:t>
            </a:r>
          </a:p>
          <a:p>
            <a:r>
              <a:rPr lang="en-US" dirty="0"/>
              <a:t>Independence is a lie</a:t>
            </a:r>
          </a:p>
          <a:p>
            <a:r>
              <a:rPr lang="en-US" dirty="0"/>
              <a:t>The first accommodation isn’t always the right one</a:t>
            </a:r>
          </a:p>
          <a:p>
            <a:r>
              <a:rPr lang="en-US" dirty="0"/>
              <a:t>Safe space = good work</a:t>
            </a:r>
          </a:p>
          <a:p>
            <a:r>
              <a:rPr lang="en-US" dirty="0"/>
              <a:t>Understanding your own needs comes first</a:t>
            </a:r>
          </a:p>
          <a:p>
            <a:r>
              <a:rPr lang="en-US" dirty="0"/>
              <a:t>Sickness is going to happen</a:t>
            </a:r>
          </a:p>
          <a:p>
            <a:r>
              <a:rPr lang="en-US" dirty="0"/>
              <a:t>Enforce boundaries early</a:t>
            </a:r>
          </a:p>
          <a:p>
            <a:r>
              <a:rPr lang="en-US" dirty="0"/>
              <a:t>Practice empathy, but be firm with what you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85178"/>
            <a:ext cx="6781800" cy="1600200"/>
          </a:xfrm>
        </p:spPr>
        <p:txBody>
          <a:bodyPr/>
          <a:lstStyle/>
          <a:p>
            <a:r>
              <a:rPr lang="en-US" dirty="0"/>
              <a:t>So, what now?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8225" y="3579725"/>
            <a:ext cx="377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to discuss and create action plans</a:t>
            </a:r>
          </a:p>
        </p:txBody>
      </p:sp>
    </p:spTree>
    <p:extLst>
      <p:ext uri="{BB962C8B-B14F-4D97-AF65-F5344CB8AC3E}">
        <p14:creationId xmlns:p14="http://schemas.microsoft.com/office/powerpoint/2010/main" val="1293873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18</TotalTime>
  <Words>248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Impact</vt:lpstr>
      <vt:lpstr>Mangal</vt:lpstr>
      <vt:lpstr>Times New Roman</vt:lpstr>
      <vt:lpstr>Newsprint</vt:lpstr>
      <vt:lpstr>Working with those with disabilities</vt:lpstr>
      <vt:lpstr>A little bit about me</vt:lpstr>
      <vt:lpstr>Common barriers to life &amp; employment</vt:lpstr>
      <vt:lpstr>Accessibility</vt:lpstr>
      <vt:lpstr>Key learnings of mine</vt:lpstr>
      <vt:lpstr>So, what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Accessibility and Inclusion for All</dc:title>
  <dc:creator>John Loeppky</dc:creator>
  <cp:lastModifiedBy>Peggy Robillard</cp:lastModifiedBy>
  <cp:revision>2</cp:revision>
  <dcterms:created xsi:type="dcterms:W3CDTF">2018-08-02T00:53:43Z</dcterms:created>
  <dcterms:modified xsi:type="dcterms:W3CDTF">2018-08-02T14:38:10Z</dcterms:modified>
</cp:coreProperties>
</file>